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3.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7" r:id="rId4"/>
    <p:sldMasterId id="2147483964" r:id="rId5"/>
    <p:sldMasterId id="2147484051" r:id="rId6"/>
    <p:sldMasterId id="2147484138" r:id="rId7"/>
  </p:sldMasterIdLst>
  <p:notesMasterIdLst>
    <p:notesMasterId r:id="rId17"/>
  </p:notesMasterIdLst>
  <p:handoutMasterIdLst>
    <p:handoutMasterId r:id="rId18"/>
  </p:handoutMasterIdLst>
  <p:sldIdLst>
    <p:sldId id="751" r:id="rId8"/>
    <p:sldId id="762" r:id="rId9"/>
    <p:sldId id="763" r:id="rId10"/>
    <p:sldId id="788" r:id="rId11"/>
    <p:sldId id="764" r:id="rId12"/>
    <p:sldId id="752" r:id="rId13"/>
    <p:sldId id="792" r:id="rId14"/>
    <p:sldId id="790" r:id="rId15"/>
    <p:sldId id="791" r:id="rId16"/>
  </p:sldIdLst>
  <p:sldSz cx="12192000" cy="6858000"/>
  <p:notesSz cx="9775825" cy="6645275"/>
  <p:custDataLst>
    <p:tags r:id="rId19"/>
  </p:custDataLst>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377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row, Joshua" initials="BJ" lastIdx="11" clrIdx="0">
    <p:extLst>
      <p:ext uri="{19B8F6BF-5375-455C-9EA6-DF929625EA0E}">
        <p15:presenceInfo xmlns:p15="http://schemas.microsoft.com/office/powerpoint/2012/main" userId="S-1-5-21-3476036342-1731177862-1559577602-51474" providerId="AD"/>
      </p:ext>
    </p:extLst>
  </p:cmAuthor>
  <p:cmAuthor id="2" name="Singh, Vaishali" initials="SV" lastIdx="7" clrIdx="1">
    <p:extLst>
      <p:ext uri="{19B8F6BF-5375-455C-9EA6-DF929625EA0E}">
        <p15:presenceInfo xmlns:p15="http://schemas.microsoft.com/office/powerpoint/2012/main" userId="S-1-5-21-3476036342-1731177862-1559577602-15527" providerId="AD"/>
      </p:ext>
    </p:extLst>
  </p:cmAuthor>
  <p:cmAuthor id="3" name="Grant" initials="G" lastIdx="1" clrIdx="2">
    <p:extLst>
      <p:ext uri="{19B8F6BF-5375-455C-9EA6-DF929625EA0E}">
        <p15:presenceInfo xmlns:p15="http://schemas.microsoft.com/office/powerpoint/2012/main" userId="Grant" providerId="None"/>
      </p:ext>
    </p:extLst>
  </p:cmAuthor>
  <p:cmAuthor id="4" name="Foppa, Pedro" initials="FP" lastIdx="1" clrIdx="3">
    <p:extLst>
      <p:ext uri="{19B8F6BF-5375-455C-9EA6-DF929625EA0E}">
        <p15:presenceInfo xmlns:p15="http://schemas.microsoft.com/office/powerpoint/2012/main" userId="S::pfoppa@qa.com::78b15ebb-14ab-45f0-97b3-f50a9b67ce6d" providerId="AD"/>
      </p:ext>
    </p:extLst>
  </p:cmAuthor>
  <p:cmAuthor id="5" name="Morgan, Darren" initials="MD" lastIdx="2" clrIdx="4">
    <p:extLst>
      <p:ext uri="{19B8F6BF-5375-455C-9EA6-DF929625EA0E}">
        <p15:presenceInfo xmlns:p15="http://schemas.microsoft.com/office/powerpoint/2012/main" userId="S-1-5-21-3476036342-1731177862-1559577602-6461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2FE"/>
    <a:srgbClr val="00CEF9"/>
    <a:srgbClr val="03EAB3"/>
    <a:srgbClr val="28CEF6"/>
    <a:srgbClr val="FFD217"/>
    <a:srgbClr val="FF6124"/>
    <a:srgbClr val="EECF40"/>
    <a:srgbClr val="A5FFFF"/>
    <a:srgbClr val="00EDB5"/>
    <a:srgbClr val="0FEE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17" autoAdjust="0"/>
    <p:restoredTop sz="69947" autoAdjust="0"/>
  </p:normalViewPr>
  <p:slideViewPr>
    <p:cSldViewPr snapToGrid="0" snapToObjects="1" showGuides="1">
      <p:cViewPr varScale="1">
        <p:scale>
          <a:sx n="53" d="100"/>
          <a:sy n="53" d="100"/>
        </p:scale>
        <p:origin x="1002" y="72"/>
      </p:cViewPr>
      <p:guideLst>
        <p:guide pos="3840"/>
        <p:guide orient="horz" pos="3771"/>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3888"/>
    </p:cViewPr>
  </p:sorterViewPr>
  <p:notesViewPr>
    <p:cSldViewPr snapToGrid="0" snapToObjects="1" showGuides="1">
      <p:cViewPr varScale="1">
        <p:scale>
          <a:sx n="133" d="100"/>
          <a:sy n="133" d="100"/>
        </p:scale>
        <p:origin x="2016" y="8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36347" cy="333451"/>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5537144" y="0"/>
            <a:ext cx="4236347" cy="333451"/>
          </a:xfrm>
          <a:prstGeom prst="rect">
            <a:avLst/>
          </a:prstGeom>
        </p:spPr>
        <p:txBody>
          <a:bodyPr vert="horz" lIns="91440" tIns="45720" rIns="91440" bIns="45720" rtlCol="0"/>
          <a:lstStyle>
            <a:lvl1pPr algn="r">
              <a:defRPr sz="1200"/>
            </a:lvl1pPr>
          </a:lstStyle>
          <a:p>
            <a:fld id="{86D088FE-3E68-47FE-8BA4-634CD34BABBC}" type="datetimeFigureOut">
              <a:rPr lang="en-GB" smtClean="0"/>
              <a:t>15/07/2024</a:t>
            </a:fld>
            <a:endParaRPr lang="en-GB"/>
          </a:p>
        </p:txBody>
      </p:sp>
      <p:sp>
        <p:nvSpPr>
          <p:cNvPr id="4" name="Footer Placeholder 3"/>
          <p:cNvSpPr>
            <a:spLocks noGrp="1"/>
          </p:cNvSpPr>
          <p:nvPr>
            <p:ph type="ftr" sz="quarter" idx="2"/>
          </p:nvPr>
        </p:nvSpPr>
        <p:spPr>
          <a:xfrm>
            <a:off x="0" y="6311825"/>
            <a:ext cx="4236347" cy="33345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5537144" y="6311825"/>
            <a:ext cx="4236347" cy="333450"/>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236191" cy="33341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537372" y="0"/>
            <a:ext cx="4236191" cy="333418"/>
          </a:xfrm>
          <a:prstGeom prst="rect">
            <a:avLst/>
          </a:prstGeom>
        </p:spPr>
        <p:txBody>
          <a:bodyPr vert="horz" lIns="91440" tIns="45720" rIns="91440" bIns="45720" rtlCol="0"/>
          <a:lstStyle>
            <a:lvl1pPr algn="r">
              <a:defRPr sz="1200"/>
            </a:lvl1pPr>
          </a:lstStyle>
          <a:p>
            <a:fld id="{1D6B66C6-1E92-0F4E-A300-9D4ED1F0C23F}" type="datetimeFigureOut">
              <a:rPr lang="en-GB" smtClean="0"/>
              <a:t>15/07/2024</a:t>
            </a:fld>
            <a:endParaRPr lang="en-GB"/>
          </a:p>
        </p:txBody>
      </p:sp>
      <p:sp>
        <p:nvSpPr>
          <p:cNvPr id="4" name="Slide Image Placeholder 3"/>
          <p:cNvSpPr>
            <a:spLocks noGrp="1" noRot="1" noChangeAspect="1"/>
          </p:cNvSpPr>
          <p:nvPr>
            <p:ph type="sldImg" idx="2"/>
          </p:nvPr>
        </p:nvSpPr>
        <p:spPr>
          <a:xfrm>
            <a:off x="2894013" y="830263"/>
            <a:ext cx="3987800" cy="224313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77583" y="3198039"/>
            <a:ext cx="7820660" cy="261657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6311859"/>
            <a:ext cx="4236191" cy="33341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537372" y="6311859"/>
            <a:ext cx="4236191" cy="333417"/>
          </a:xfrm>
          <a:prstGeom prst="rect">
            <a:avLst/>
          </a:prstGeom>
        </p:spPr>
        <p:txBody>
          <a:bodyPr vert="horz" lIns="91440" tIns="45720" rIns="91440" bIns="45720" rtlCol="0" anchor="b"/>
          <a:lstStyle>
            <a:lvl1pPr algn="r">
              <a:defRPr sz="1200"/>
            </a:lvl1pPr>
          </a:lstStyle>
          <a:p>
            <a:fld id="{548901C6-1DA1-FB44-ABEE-06A0FEB7738E}" type="slidenum">
              <a:rPr lang="en-GB" smtClean="0"/>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pp.qa.com/lab/introduction-aws-step-function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Moving from a more monolithic architecture to a microservice architecture brings additional challenges.</a:t>
            </a:r>
          </a:p>
          <a:p>
            <a:endParaRPr lang="en-GB" dirty="0"/>
          </a:p>
          <a:p>
            <a:r>
              <a:rPr lang="en-GB" dirty="0"/>
              <a:t>If a user performed a search on a series of products and picked one or more to go into the shopping cart and then checked out a series of operations would need to take place. Each one of these would be distributed across different microservices.</a:t>
            </a:r>
          </a:p>
          <a:p>
            <a:r>
              <a:rPr lang="en-GB" dirty="0"/>
              <a:t>Payment would need to be selected – a lookup for credit card information or PayPal information etc</a:t>
            </a:r>
          </a:p>
          <a:p>
            <a:r>
              <a:rPr lang="en-GB" dirty="0"/>
              <a:t>Either a direct call or through a gateway would need to be attempted for payment to be made (values retrieved/passed from cart service)</a:t>
            </a:r>
          </a:p>
          <a:p>
            <a:r>
              <a:rPr lang="en-GB" dirty="0"/>
              <a:t>If payment successful (this is high level, not in chronological order)</a:t>
            </a:r>
          </a:p>
          <a:p>
            <a:r>
              <a:rPr lang="en-GB" dirty="0"/>
              <a:t>	Cart emptied</a:t>
            </a:r>
          </a:p>
          <a:p>
            <a:r>
              <a:rPr lang="en-GB" dirty="0"/>
              <a:t>	Order recorded</a:t>
            </a:r>
          </a:p>
          <a:p>
            <a:r>
              <a:rPr lang="en-GB" dirty="0"/>
              <a:t>	Stock level decremented</a:t>
            </a:r>
          </a:p>
          <a:p>
            <a:r>
              <a:rPr lang="en-GB" dirty="0"/>
              <a:t>	Customer notified</a:t>
            </a:r>
          </a:p>
          <a:p>
            <a:r>
              <a:rPr lang="en-GB" dirty="0"/>
              <a:t>	Notification sent to fulfilment </a:t>
            </a:r>
          </a:p>
          <a:p>
            <a:r>
              <a:rPr lang="en-GB" dirty="0"/>
              <a:t>	etc</a:t>
            </a:r>
          </a:p>
          <a:p>
            <a:r>
              <a:rPr lang="en-GB" dirty="0"/>
              <a:t>If payment is not successful then error returned to customer to retry or cancel order.</a:t>
            </a:r>
          </a:p>
          <a:p>
            <a:endParaRPr lang="en-GB" dirty="0"/>
          </a:p>
          <a:p>
            <a:r>
              <a:rPr lang="en-GB" dirty="0"/>
              <a:t>As can be seen a number of microservices must be passed data and their corresponding datastores updated or services perform operations. This has to be dealt with as one transaction – All or nothing.</a:t>
            </a:r>
          </a:p>
          <a:p>
            <a:endParaRPr lang="en-GB" dirty="0"/>
          </a:p>
          <a:p>
            <a:r>
              <a:rPr lang="en-GB" dirty="0"/>
              <a:t>There is choice. Do we build transactional handling into the microservice code or do we centrally manage this by an orchestration microservice or pre-existing services.</a:t>
            </a:r>
          </a:p>
          <a:p>
            <a:endParaRPr lang="en-GB" dirty="0"/>
          </a:p>
          <a:p>
            <a:r>
              <a:rPr lang="en-GB" dirty="0"/>
              <a:t>If the former is chosen then each microservices can record its state in a database such as DynamoDB. This can be cross-referenced by other microservices that can make independent, but coordinated decisions on whether their respective operations should persist or roll-back and be discarded should the transaction fail. The code needs to be built into each microservice.</a:t>
            </a:r>
          </a:p>
          <a:p>
            <a:endParaRPr lang="en-GB" dirty="0"/>
          </a:p>
          <a:p>
            <a:r>
              <a:rPr lang="en-GB" dirty="0"/>
              <a:t>Alternatively another microservice is used as an orchestrator to trigger operations between microservices and pass data. Of course the orchestrator could monitor and mange the operations of the other microservices and the data they store in such services as DynamoDB. The main point here is that there is a central decision maker to control the workflow. Additionally, as this orchestrator provides such an important role fault tolerance and scalability is critical to the reliability of our service.</a:t>
            </a:r>
          </a:p>
          <a:p>
            <a:r>
              <a:rPr lang="en-GB" dirty="0"/>
              <a:t>BIG BUT….. We are ideally using the cloud. Many services to call upon to help us provide this scalability and fault tolerance. Some may be provided to us as a managed services, scalable and fault tolerant in its own right. Step Functions is such an AWS service.</a:t>
            </a:r>
          </a:p>
          <a:p>
            <a:endParaRPr lang="en-GB" dirty="0"/>
          </a:p>
          <a:p>
            <a:endParaRPr lang="en-US" dirty="0"/>
          </a:p>
        </p:txBody>
      </p:sp>
      <p:sp>
        <p:nvSpPr>
          <p:cNvPr id="4" name="Slide Number Placeholder 3"/>
          <p:cNvSpPr>
            <a:spLocks noGrp="1"/>
          </p:cNvSpPr>
          <p:nvPr>
            <p:ph type="sldNum" sz="quarter" idx="5"/>
          </p:nvPr>
        </p:nvSpPr>
        <p:spPr/>
        <p:txBody>
          <a:bodyPr/>
          <a:lstStyle/>
          <a:p>
            <a:fld id="{548901C6-1DA1-FB44-ABEE-06A0FEB7738E}" type="slidenum">
              <a:rPr lang="en-GB" smtClean="0"/>
              <a:t>2</a:t>
            </a:fld>
            <a:endParaRPr lang="en-GB"/>
          </a:p>
        </p:txBody>
      </p:sp>
    </p:spTree>
    <p:extLst>
      <p:ext uri="{BB962C8B-B14F-4D97-AF65-F5344CB8AC3E}">
        <p14:creationId xmlns:p14="http://schemas.microsoft.com/office/powerpoint/2010/main" val="173810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Using State Machine Language which is basically a JSON document describing the steps you wish transition though and with each step what you would like to do next.</a:t>
            </a:r>
          </a:p>
          <a:p>
            <a:endParaRPr lang="en-GB" dirty="0"/>
          </a:p>
          <a:p>
            <a:r>
              <a:rPr lang="en-GB" dirty="0"/>
              <a:t>For example from step 2, run this step 3 by executing lambda function A</a:t>
            </a:r>
          </a:p>
          <a:p>
            <a:endParaRPr lang="en-GB" dirty="0"/>
          </a:p>
          <a:p>
            <a:r>
              <a:rPr lang="en-GB" dirty="0"/>
              <a:t>Step functions act as the orchestrator with each step passing event data to the lambda and retrieving the output (including exceptions being thrown) either to be handled, evaluated or passed onto the next step and function.</a:t>
            </a:r>
          </a:p>
          <a:p>
            <a:endParaRPr lang="en-GB" dirty="0"/>
          </a:p>
          <a:p>
            <a:r>
              <a:rPr lang="en-GB" dirty="0"/>
              <a:t>The ability to trigger an activity with another AWS Service and await a response before moving to the next step, gives capability to build a workflow with microservices running beyond just lambda and controlling their integration with other datastores and services.</a:t>
            </a:r>
          </a:p>
          <a:p>
            <a:endParaRPr lang="en-GB" dirty="0"/>
          </a:p>
          <a:p>
            <a:r>
              <a:rPr lang="en-GB" dirty="0"/>
              <a:t>{</a:t>
            </a:r>
          </a:p>
          <a:p>
            <a:r>
              <a:rPr lang="en-GB" dirty="0"/>
              <a:t>  "Comment": "An example of the Amazon States Language using a choice state.",</a:t>
            </a:r>
          </a:p>
          <a:p>
            <a:r>
              <a:rPr lang="en-GB" dirty="0"/>
              <a:t>  "</a:t>
            </a:r>
            <a:r>
              <a:rPr lang="en-GB" dirty="0" err="1"/>
              <a:t>StartAt</a:t>
            </a:r>
            <a:r>
              <a:rPr lang="en-GB" dirty="0"/>
              <a:t>": "</a:t>
            </a:r>
            <a:r>
              <a:rPr lang="en-GB" dirty="0" err="1"/>
              <a:t>FirstState</a:t>
            </a:r>
            <a:r>
              <a:rPr lang="en-GB" dirty="0"/>
              <a:t>",</a:t>
            </a:r>
          </a:p>
          <a:p>
            <a:r>
              <a:rPr lang="en-GB" dirty="0"/>
              <a:t>  "States": {</a:t>
            </a:r>
          </a:p>
          <a:p>
            <a:r>
              <a:rPr lang="en-GB" dirty="0"/>
              <a:t>    "</a:t>
            </a:r>
            <a:r>
              <a:rPr lang="en-GB" dirty="0" err="1"/>
              <a:t>FirstState</a:t>
            </a:r>
            <a:r>
              <a:rPr lang="en-GB" dirty="0"/>
              <a:t>": {</a:t>
            </a:r>
          </a:p>
          <a:p>
            <a:r>
              <a:rPr lang="en-GB" dirty="0"/>
              <a:t>      "Type": "Task",</a:t>
            </a:r>
          </a:p>
          <a:p>
            <a:r>
              <a:rPr lang="en-GB" dirty="0"/>
              <a:t>      "Resource": "arn:aws:lambda:us-east-1:123456789012:function:FUNCTION_NAME",</a:t>
            </a:r>
          </a:p>
          <a:p>
            <a:r>
              <a:rPr lang="en-GB" dirty="0"/>
              <a:t>      "Next": "</a:t>
            </a:r>
            <a:r>
              <a:rPr lang="en-GB" dirty="0" err="1"/>
              <a:t>ChoiceState</a:t>
            </a:r>
            <a:r>
              <a:rPr lang="en-GB" dirty="0"/>
              <a:t>"</a:t>
            </a:r>
          </a:p>
          <a:p>
            <a:r>
              <a:rPr lang="en-GB" dirty="0"/>
              <a:t>    },</a:t>
            </a:r>
          </a:p>
          <a:p>
            <a:r>
              <a:rPr lang="en-GB" dirty="0"/>
              <a:t>    "</a:t>
            </a:r>
            <a:r>
              <a:rPr lang="en-GB" dirty="0" err="1"/>
              <a:t>ChoiceState</a:t>
            </a:r>
            <a:r>
              <a:rPr lang="en-GB" dirty="0"/>
              <a:t>": {</a:t>
            </a:r>
          </a:p>
          <a:p>
            <a:r>
              <a:rPr lang="en-GB" dirty="0"/>
              <a:t>      "Type" : "Choice",</a:t>
            </a:r>
          </a:p>
          <a:p>
            <a:r>
              <a:rPr lang="en-GB" dirty="0"/>
              <a:t>      "Choices": [</a:t>
            </a:r>
          </a:p>
          <a:p>
            <a:r>
              <a:rPr lang="en-GB" dirty="0"/>
              <a:t>        {</a:t>
            </a:r>
          </a:p>
          <a:p>
            <a:r>
              <a:rPr lang="en-GB" dirty="0"/>
              <a:t>          "Variable": "$.foo",</a:t>
            </a:r>
          </a:p>
          <a:p>
            <a:r>
              <a:rPr lang="en-GB" dirty="0"/>
              <a:t>          "</a:t>
            </a:r>
            <a:r>
              <a:rPr lang="en-GB" dirty="0" err="1"/>
              <a:t>NumericEquals</a:t>
            </a:r>
            <a:r>
              <a:rPr lang="en-GB" dirty="0"/>
              <a:t>": 1,</a:t>
            </a:r>
          </a:p>
          <a:p>
            <a:r>
              <a:rPr lang="en-GB" dirty="0"/>
              <a:t>          "Next": "</a:t>
            </a:r>
            <a:r>
              <a:rPr lang="en-GB" dirty="0" err="1"/>
              <a:t>FirstMatchState</a:t>
            </a:r>
            <a:r>
              <a:rPr lang="en-GB" dirty="0"/>
              <a:t>"</a:t>
            </a:r>
          </a:p>
          <a:p>
            <a:r>
              <a:rPr lang="en-GB" dirty="0"/>
              <a:t>        },</a:t>
            </a:r>
          </a:p>
          <a:p>
            <a:r>
              <a:rPr lang="en-GB" dirty="0"/>
              <a:t>        {</a:t>
            </a:r>
          </a:p>
          <a:p>
            <a:r>
              <a:rPr lang="en-GB" dirty="0"/>
              <a:t>          "Variable": "$.foo",</a:t>
            </a:r>
          </a:p>
          <a:p>
            <a:r>
              <a:rPr lang="en-GB" dirty="0"/>
              <a:t>          "</a:t>
            </a:r>
            <a:r>
              <a:rPr lang="en-GB" dirty="0" err="1"/>
              <a:t>NumericEquals</a:t>
            </a:r>
            <a:r>
              <a:rPr lang="en-GB" dirty="0"/>
              <a:t>": 2,</a:t>
            </a:r>
          </a:p>
          <a:p>
            <a:r>
              <a:rPr lang="en-GB" dirty="0"/>
              <a:t>          "Next": "</a:t>
            </a:r>
            <a:r>
              <a:rPr lang="en-GB" dirty="0" err="1"/>
              <a:t>SecondMatchState</a:t>
            </a:r>
            <a:r>
              <a:rPr lang="en-GB" dirty="0"/>
              <a:t>"</a:t>
            </a:r>
          </a:p>
          <a:p>
            <a:r>
              <a:rPr lang="en-GB" dirty="0"/>
              <a:t>        }</a:t>
            </a:r>
          </a:p>
          <a:p>
            <a:r>
              <a:rPr lang="en-GB" dirty="0"/>
              <a:t>      ],</a:t>
            </a:r>
          </a:p>
          <a:p>
            <a:r>
              <a:rPr lang="en-GB" dirty="0"/>
              <a:t>      "Default": "</a:t>
            </a:r>
            <a:r>
              <a:rPr lang="en-GB" dirty="0" err="1"/>
              <a:t>DefaultState</a:t>
            </a:r>
            <a:r>
              <a:rPr lang="en-GB" dirty="0"/>
              <a:t>"</a:t>
            </a:r>
          </a:p>
          <a:p>
            <a:r>
              <a:rPr lang="en-GB" dirty="0"/>
              <a:t>    },</a:t>
            </a:r>
          </a:p>
          <a:p>
            <a:endParaRPr lang="en-GB" dirty="0"/>
          </a:p>
          <a:p>
            <a:r>
              <a:rPr lang="en-GB" dirty="0"/>
              <a:t>    "</a:t>
            </a:r>
            <a:r>
              <a:rPr lang="en-GB" dirty="0" err="1"/>
              <a:t>FirstMatchState</a:t>
            </a:r>
            <a:r>
              <a:rPr lang="en-GB" dirty="0"/>
              <a:t>": {</a:t>
            </a:r>
          </a:p>
          <a:p>
            <a:r>
              <a:rPr lang="en-GB" dirty="0"/>
              <a:t>      "Type" : "Task",</a:t>
            </a:r>
          </a:p>
          <a:p>
            <a:r>
              <a:rPr lang="en-GB" dirty="0"/>
              <a:t>      "Resource": "arn:aws:lambda:us-east-1:123456789012:function:OnFirstMatch",</a:t>
            </a:r>
          </a:p>
          <a:p>
            <a:r>
              <a:rPr lang="en-GB" dirty="0"/>
              <a:t>      "Next": "</a:t>
            </a:r>
            <a:r>
              <a:rPr lang="en-GB" dirty="0" err="1"/>
              <a:t>NextState</a:t>
            </a:r>
            <a:r>
              <a:rPr lang="en-GB" dirty="0"/>
              <a:t>"</a:t>
            </a:r>
          </a:p>
          <a:p>
            <a:r>
              <a:rPr lang="en-GB" dirty="0"/>
              <a:t>    },</a:t>
            </a:r>
          </a:p>
          <a:p>
            <a:endParaRPr lang="en-GB" dirty="0"/>
          </a:p>
          <a:p>
            <a:r>
              <a:rPr lang="en-GB" dirty="0"/>
              <a:t>    "</a:t>
            </a:r>
            <a:r>
              <a:rPr lang="en-GB" dirty="0" err="1"/>
              <a:t>SecondMatchState</a:t>
            </a:r>
            <a:r>
              <a:rPr lang="en-GB" dirty="0"/>
              <a:t>": {</a:t>
            </a:r>
          </a:p>
          <a:p>
            <a:r>
              <a:rPr lang="en-GB" dirty="0"/>
              <a:t>      "Type" : "Task",</a:t>
            </a:r>
          </a:p>
          <a:p>
            <a:r>
              <a:rPr lang="en-GB" dirty="0"/>
              <a:t>      "Resource": "arn:aws:lambda:us-east-1:123456789012:function:OnSecondMatch",</a:t>
            </a:r>
          </a:p>
          <a:p>
            <a:r>
              <a:rPr lang="en-GB" dirty="0"/>
              <a:t>      "Next": "</a:t>
            </a:r>
            <a:r>
              <a:rPr lang="en-GB" dirty="0" err="1"/>
              <a:t>NextState</a:t>
            </a:r>
            <a:r>
              <a:rPr lang="en-GB" dirty="0"/>
              <a:t>"</a:t>
            </a:r>
          </a:p>
          <a:p>
            <a:r>
              <a:rPr lang="en-GB" dirty="0"/>
              <a:t>    },</a:t>
            </a:r>
          </a:p>
          <a:p>
            <a:endParaRPr lang="en-GB" dirty="0"/>
          </a:p>
          <a:p>
            <a:r>
              <a:rPr lang="en-GB" dirty="0"/>
              <a:t>    "</a:t>
            </a:r>
            <a:r>
              <a:rPr lang="en-GB" dirty="0" err="1"/>
              <a:t>DefaultState</a:t>
            </a:r>
            <a:r>
              <a:rPr lang="en-GB" dirty="0"/>
              <a:t>": {</a:t>
            </a:r>
          </a:p>
          <a:p>
            <a:r>
              <a:rPr lang="en-GB" dirty="0"/>
              <a:t>      "Type": "Fail",</a:t>
            </a:r>
          </a:p>
          <a:p>
            <a:r>
              <a:rPr lang="en-GB" dirty="0"/>
              <a:t>      "Error": "</a:t>
            </a:r>
            <a:r>
              <a:rPr lang="en-GB" dirty="0" err="1"/>
              <a:t>DefaultStateError</a:t>
            </a:r>
            <a:r>
              <a:rPr lang="en-GB" dirty="0"/>
              <a:t>",</a:t>
            </a:r>
          </a:p>
          <a:p>
            <a:r>
              <a:rPr lang="en-GB" dirty="0"/>
              <a:t>      "Cause": "No Matches!"</a:t>
            </a:r>
          </a:p>
          <a:p>
            <a:r>
              <a:rPr lang="en-GB" dirty="0"/>
              <a:t>    },</a:t>
            </a:r>
          </a:p>
          <a:p>
            <a:endParaRPr lang="en-GB" dirty="0"/>
          </a:p>
          <a:p>
            <a:r>
              <a:rPr lang="en-GB" dirty="0"/>
              <a:t>    "</a:t>
            </a:r>
            <a:r>
              <a:rPr lang="en-GB" dirty="0" err="1"/>
              <a:t>NextState</a:t>
            </a:r>
            <a:r>
              <a:rPr lang="en-GB" dirty="0"/>
              <a:t>": {</a:t>
            </a:r>
          </a:p>
          <a:p>
            <a:r>
              <a:rPr lang="en-GB" dirty="0"/>
              <a:t>      "Type": "Task",</a:t>
            </a:r>
          </a:p>
          <a:p>
            <a:r>
              <a:rPr lang="en-GB" dirty="0"/>
              <a:t>      "Resource": "arn:aws:lambda:us-east-1:123456789012:function:FUNCTION_NAME",</a:t>
            </a:r>
          </a:p>
          <a:p>
            <a:r>
              <a:rPr lang="en-GB" dirty="0"/>
              <a:t>      "End": true</a:t>
            </a:r>
          </a:p>
          <a:p>
            <a:r>
              <a:rPr lang="en-GB" dirty="0"/>
              <a:t>    }</a:t>
            </a:r>
          </a:p>
          <a:p>
            <a:r>
              <a:rPr lang="en-GB" dirty="0"/>
              <a:t>  }</a:t>
            </a:r>
          </a:p>
          <a:p>
            <a:r>
              <a:rPr lang="en-GB" dirty="0"/>
              <a:t>}</a:t>
            </a:r>
          </a:p>
          <a:p>
            <a:endParaRPr lang="en-US" dirty="0"/>
          </a:p>
        </p:txBody>
      </p:sp>
      <p:sp>
        <p:nvSpPr>
          <p:cNvPr id="4" name="Slide Number Placeholder 3"/>
          <p:cNvSpPr>
            <a:spLocks noGrp="1"/>
          </p:cNvSpPr>
          <p:nvPr>
            <p:ph type="sldNum" sz="quarter" idx="5"/>
          </p:nvPr>
        </p:nvSpPr>
        <p:spPr/>
        <p:txBody>
          <a:bodyPr/>
          <a:lstStyle/>
          <a:p>
            <a:fld id="{548901C6-1DA1-FB44-ABEE-06A0FEB7738E}" type="slidenum">
              <a:rPr lang="en-GB" smtClean="0"/>
              <a:t>3</a:t>
            </a:fld>
            <a:endParaRPr lang="en-GB"/>
          </a:p>
        </p:txBody>
      </p:sp>
    </p:spTree>
    <p:extLst>
      <p:ext uri="{BB962C8B-B14F-4D97-AF65-F5344CB8AC3E}">
        <p14:creationId xmlns:p14="http://schemas.microsoft.com/office/powerpoint/2010/main" val="2894660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hlinkClick r:id="rId3"/>
              </a:rPr>
              <a:t>https://app.qa.com/lab/introduction-aws-step-functions/</a:t>
            </a:r>
            <a:r>
              <a:rPr lang="en-GB" dirty="0"/>
              <a:t> (approx. 1hr 30min)</a:t>
            </a:r>
          </a:p>
          <a:p>
            <a:endParaRPr lang="en-US" dirty="0"/>
          </a:p>
        </p:txBody>
      </p:sp>
      <p:sp>
        <p:nvSpPr>
          <p:cNvPr id="4" name="Slide Number Placeholder 3"/>
          <p:cNvSpPr>
            <a:spLocks noGrp="1"/>
          </p:cNvSpPr>
          <p:nvPr>
            <p:ph type="sldNum" sz="quarter" idx="5"/>
          </p:nvPr>
        </p:nvSpPr>
        <p:spPr/>
        <p:txBody>
          <a:bodyPr/>
          <a:lstStyle/>
          <a:p>
            <a:fld id="{548901C6-1DA1-FB44-ABEE-06A0FEB7738E}" type="slidenum">
              <a:rPr lang="en-GB" smtClean="0"/>
              <a:t>5</a:t>
            </a:fld>
            <a:endParaRPr lang="en-GB"/>
          </a:p>
        </p:txBody>
      </p:sp>
    </p:spTree>
    <p:extLst>
      <p:ext uri="{BB962C8B-B14F-4D97-AF65-F5344CB8AC3E}">
        <p14:creationId xmlns:p14="http://schemas.microsoft.com/office/powerpoint/2010/main" val="15798232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1.jpg"/><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2.jpg"/><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53.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22.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54.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22.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55.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22.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56.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22.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7.jpg"/><Relationship Id="rId1" Type="http://schemas.openxmlformats.org/officeDocument/2006/relationships/slideMaster" Target="../slideMasters/slideMaster3.xml"/><Relationship Id="rId4" Type="http://schemas.openxmlformats.org/officeDocument/2006/relationships/image" Target="../media/image28.sv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8.jpg"/><Relationship Id="rId1" Type="http://schemas.openxmlformats.org/officeDocument/2006/relationships/slideMaster" Target="../slideMasters/slideMaster3.xml"/><Relationship Id="rId4" Type="http://schemas.openxmlformats.org/officeDocument/2006/relationships/image" Target="../media/image28.sv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0.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3.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4.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5.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Master" Target="../slideMasters/slideMaster1.xml"/><Relationship Id="rId4" Type="http://schemas.openxmlformats.org/officeDocument/2006/relationships/image" Target="../media/image28.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g"/><Relationship Id="rId1" Type="http://schemas.openxmlformats.org/officeDocument/2006/relationships/slideMaster" Target="../slideMasters/slideMaster1.xml"/><Relationship Id="rId4" Type="http://schemas.openxmlformats.org/officeDocument/2006/relationships/image" Target="../media/image28.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jpeg"/><Relationship Id="rId1" Type="http://schemas.openxmlformats.org/officeDocument/2006/relationships/slideMaster" Target="../slideMasters/slideMaster2.xml"/><Relationship Id="rId4" Type="http://schemas.openxmlformats.org/officeDocument/2006/relationships/image" Target="../media/image28.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jpg"/><Relationship Id="rId1" Type="http://schemas.openxmlformats.org/officeDocument/2006/relationships/slideMaster" Target="../slideMasters/slideMaster2.xml"/><Relationship Id="rId4" Type="http://schemas.openxmlformats.org/officeDocument/2006/relationships/image" Target="../media/image28.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2.jpeg"/><Relationship Id="rId1" Type="http://schemas.openxmlformats.org/officeDocument/2006/relationships/slideMaster" Target="../slideMasters/slideMaster2.xml"/><Relationship Id="rId4" Type="http://schemas.openxmlformats.org/officeDocument/2006/relationships/image" Target="../media/image28.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3.jpg"/><Relationship Id="rId1" Type="http://schemas.openxmlformats.org/officeDocument/2006/relationships/slideMaster" Target="../slideMasters/slideMaster2.xml"/><Relationship Id="rId4" Type="http://schemas.openxmlformats.org/officeDocument/2006/relationships/image" Target="../media/image28.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8.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8.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4.jp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5.jp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6.jp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7.jp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38.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39.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2.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40.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2.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41.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2.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2.jpg"/><Relationship Id="rId1" Type="http://schemas.openxmlformats.org/officeDocument/2006/relationships/slideMaster" Target="../slideMasters/slideMaster2.xml"/><Relationship Id="rId4" Type="http://schemas.openxmlformats.org/officeDocument/2006/relationships/image" Target="../media/image28.sv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3.jpg"/><Relationship Id="rId1" Type="http://schemas.openxmlformats.org/officeDocument/2006/relationships/slideMaster" Target="../slideMasters/slideMaster2.xml"/><Relationship Id="rId4" Type="http://schemas.openxmlformats.org/officeDocument/2006/relationships/image" Target="../media/image28.sv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4.jpeg"/><Relationship Id="rId1" Type="http://schemas.openxmlformats.org/officeDocument/2006/relationships/slideMaster" Target="../slideMasters/slideMaster3.xml"/><Relationship Id="rId4" Type="http://schemas.openxmlformats.org/officeDocument/2006/relationships/image" Target="../media/image28.sv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5.jpg"/><Relationship Id="rId1" Type="http://schemas.openxmlformats.org/officeDocument/2006/relationships/slideMaster" Target="../slideMasters/slideMaster3.xml"/><Relationship Id="rId4" Type="http://schemas.openxmlformats.org/officeDocument/2006/relationships/image" Target="../media/image28.sv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6.jpg"/><Relationship Id="rId1" Type="http://schemas.openxmlformats.org/officeDocument/2006/relationships/slideMaster" Target="../slideMasters/slideMaster3.xml"/><Relationship Id="rId4" Type="http://schemas.openxmlformats.org/officeDocument/2006/relationships/image" Target="../media/image28.sv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7.jpg"/><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8.jpg"/><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rgbClr val="FD014D"/>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92C3001-2868-3745-844A-C501016D23D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solidFill>
                  <a:schemeClr val="tx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solidFill>
                  <a:schemeClr val="tx1"/>
                </a:solidFill>
              </a:defRPr>
            </a:lvl1pPr>
          </a:lstStyle>
          <a:p>
            <a:r>
              <a:rPr lang="en-US" noProof="0" dirty="0"/>
              <a:t>CLICK TO EDIT TITLE</a:t>
            </a:r>
            <a:endParaRPr lang="en-GB" noProof="0" dirty="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50662609"/>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accent3"/>
                </a:solidFill>
              </a:defRPr>
            </a:lvl1pPr>
          </a:lstStyle>
          <a:p>
            <a:r>
              <a:rPr lang="en-US" noProof="0" dirty="0"/>
              <a:t>CLICK TO EDIT TITLE</a:t>
            </a:r>
            <a:endParaRPr lang="en-GB" noProof="0" dirty="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4489429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tx1"/>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803295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tx1"/>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61830439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tx1"/>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0055904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dirty="0"/>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1928971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962657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 Placeholder 4">
            <a:extLst>
              <a:ext uri="{FF2B5EF4-FFF2-40B4-BE49-F238E27FC236}">
                <a16:creationId xmlns:a16="http://schemas.microsoft.com/office/drawing/2014/main" id="{22BB93A1-2BBC-6E43-8966-8BC896D7241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125606700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47482870-8F1E-4A40-98B3-EB4E14D20B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197064169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B5231A29-C420-A24A-83D8-2845B3719A8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7096371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15EB805A-E7B4-1A4B-A713-5EC6CFC1859D}"/>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220324424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userDrawn="1"/>
        </p:nvGrpSpPr>
        <p:grpSpPr>
          <a:xfrm>
            <a:off x="-754639" y="4113557"/>
            <a:ext cx="5797612" cy="2365031"/>
            <a:chOff x="-2229" y="2361812"/>
            <a:chExt cx="11067619" cy="4514835"/>
          </a:xfrm>
          <a:solidFill>
            <a:srgbClr val="28CEF6"/>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BE3A48D2-2003-3B48-9BA7-3C3C764A534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264798376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dirty="0"/>
              <a:t>CLICK TO EDIT TITLE</a:t>
            </a:r>
            <a:endParaRPr lang="en-GB" noProof="0" dirty="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sz="1351" dirty="0"/>
          </a:p>
        </p:txBody>
      </p:sp>
    </p:spTree>
    <p:extLst>
      <p:ext uri="{BB962C8B-B14F-4D97-AF65-F5344CB8AC3E}">
        <p14:creationId xmlns:p14="http://schemas.microsoft.com/office/powerpoint/2010/main" val="8269695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DFAD0D0D-8846-2F49-A055-6C6BC6354FF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15326982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99079175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D4D068D3-76D2-6C48-BF65-509B44CACE3E}"/>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25815188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04FCF7FD-3F84-F04D-B73E-0F9F6BA8316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70834363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96E7A6F-DAC6-B441-B5F5-018B0C7C2A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19525016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dirty="0">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5A0BA27-1B3E-284F-A41F-F988E900707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71207649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rgbClr val="28CEF6"/>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ext Placeholder 7">
            <a:extLst>
              <a:ext uri="{FF2B5EF4-FFF2-40B4-BE49-F238E27FC236}">
                <a16:creationId xmlns:a16="http://schemas.microsoft.com/office/drawing/2014/main" id="{F39D1C75-606C-4D47-8814-AB30DCA4C3B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11681569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dirty="0"/>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CC321F0F-9EE5-FC4B-A5AF-678F2F4F9CB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53546037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Activity 2">
    <p:bg>
      <p:bgPr>
        <a:solidFill>
          <a:srgbClr val="23CEF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50069"/>
          <a:stretch/>
        </p:blipFill>
        <p:spPr>
          <a:xfrm flipH="1">
            <a:off x="0" y="0"/>
            <a:ext cx="5478780"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44DC967D-822F-0D4D-9D88-47A397D6890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8" name="Text Placeholder 3">
            <a:extLst>
              <a:ext uri="{FF2B5EF4-FFF2-40B4-BE49-F238E27FC236}">
                <a16:creationId xmlns:a16="http://schemas.microsoft.com/office/drawing/2014/main" id="{F99DB077-1C85-A441-AE94-AEC6EEA7D38E}"/>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368745874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1_Activity 2">
    <p:bg>
      <p:bgPr>
        <a:solidFill>
          <a:srgbClr val="00CEF9"/>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981D7A-97D3-0941-BB13-D1CADDE87DDE}"/>
              </a:ext>
            </a:extLst>
          </p:cNvPr>
          <p:cNvPicPr>
            <a:picLocks noChangeAspect="1"/>
          </p:cNvPicPr>
          <p:nvPr userDrawn="1"/>
        </p:nvPicPr>
        <p:blipFill rotWithShape="1">
          <a:blip r:embed="rId2"/>
          <a:srcRect t="2631" r="25547" b="6558"/>
          <a:stretch/>
        </p:blipFill>
        <p:spPr>
          <a:xfrm flipH="1">
            <a:off x="0" y="0"/>
            <a:ext cx="8430705"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8" name="Title 1">
            <a:extLst>
              <a:ext uri="{FF2B5EF4-FFF2-40B4-BE49-F238E27FC236}">
                <a16:creationId xmlns:a16="http://schemas.microsoft.com/office/drawing/2014/main" id="{4E562E51-6C27-A942-B120-4F2245D2CD1C}"/>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11" name="Text Placeholder 3">
            <a:extLst>
              <a:ext uri="{FF2B5EF4-FFF2-40B4-BE49-F238E27FC236}">
                <a16:creationId xmlns:a16="http://schemas.microsoft.com/office/drawing/2014/main" id="{42DDB68E-F78C-FB47-9BAD-0C7B36852631}"/>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222921316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accent3"/>
                </a:solidFill>
              </a:defRPr>
            </a:lvl1pPr>
          </a:lstStyle>
          <a:p>
            <a:r>
              <a:rPr lang="en-US" noProof="0" dirty="0"/>
              <a:t>CLICK TO EDIT TITLE</a:t>
            </a:r>
            <a:endParaRPr lang="en-GB" noProof="0" dirty="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3"/>
          </a:solidFill>
        </p:spPr>
        <p:txBody>
          <a:bodyPr wrap="square" lIns="0" tIns="0" rIns="0" bIns="0" rtlCol="0"/>
          <a:lstStyle/>
          <a:p>
            <a:endParaRPr sz="1029"/>
          </a:p>
        </p:txBody>
      </p:sp>
    </p:spTree>
    <p:extLst>
      <p:ext uri="{BB962C8B-B14F-4D97-AF65-F5344CB8AC3E}">
        <p14:creationId xmlns:p14="http://schemas.microsoft.com/office/powerpoint/2010/main" val="79220496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4661"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59165578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682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6627607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B04507-7F7B-F448-A7F9-39E26957B44D}"/>
              </a:ext>
            </a:extLst>
          </p:cNvPr>
          <p:cNvPicPr>
            <a:picLocks noChangeAspect="1"/>
          </p:cNvPicPr>
          <p:nvPr userDrawn="1"/>
        </p:nvPicPr>
        <p:blipFill rotWithShape="1">
          <a:blip r:embed="rId2"/>
          <a:srcRect l="19121" t="5596" r="27388" b="38973"/>
          <a:stretch/>
        </p:blipFill>
        <p:spPr>
          <a:xfrm>
            <a:off x="2266950" y="0"/>
            <a:ext cx="992505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71002265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265496-6E48-4B41-9EBB-1E61F1BCF53C}"/>
              </a:ext>
            </a:extLst>
          </p:cNvPr>
          <p:cNvPicPr>
            <a:picLocks noChangeAspect="1"/>
          </p:cNvPicPr>
          <p:nvPr userDrawn="1"/>
        </p:nvPicPr>
        <p:blipFill rotWithShape="1">
          <a:blip r:embed="rId2"/>
          <a:srcRect l="-7964" r="27132"/>
          <a:stretch/>
        </p:blipFill>
        <p:spPr>
          <a:xfrm>
            <a:off x="3878397" y="0"/>
            <a:ext cx="8313604"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0239500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Hope you enjoyed 03">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59FD7E-9A2B-B341-8D58-06B6AEF56A70}"/>
              </a:ext>
            </a:extLst>
          </p:cNvPr>
          <p:cNvPicPr>
            <a:picLocks noChangeAspect="1"/>
          </p:cNvPicPr>
          <p:nvPr userDrawn="1"/>
        </p:nvPicPr>
        <p:blipFill rotWithShape="1">
          <a:blip r:embed="rId2"/>
          <a:srcRect l="2930" t="2788" r="25963" b="19970"/>
          <a:stretch/>
        </p:blipFill>
        <p:spPr>
          <a:xfrm>
            <a:off x="2723925" y="1"/>
            <a:ext cx="946807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C28DE67A-0D1B-2943-A741-E4BE803F6951}"/>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3238B17-B3BD-514B-96BB-036A62190064}"/>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7B098E7D-8AD4-9442-98E0-AD5065552F4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A0E0FE90-EFD5-5D46-B8B7-C8C6EF4A7B9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4" name="Title 1">
            <a:extLst>
              <a:ext uri="{FF2B5EF4-FFF2-40B4-BE49-F238E27FC236}">
                <a16:creationId xmlns:a16="http://schemas.microsoft.com/office/drawing/2014/main" id="{089E1852-C4DE-5E41-98DD-018EA1E08921}"/>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sp>
        <p:nvSpPr>
          <p:cNvPr id="15" name="Text Placeholder 6">
            <a:extLst>
              <a:ext uri="{FF2B5EF4-FFF2-40B4-BE49-F238E27FC236}">
                <a16:creationId xmlns:a16="http://schemas.microsoft.com/office/drawing/2014/main" id="{FB262302-7D3A-5C4A-A3A5-2E73E56962BC}"/>
              </a:ext>
            </a:extLst>
          </p:cNvPr>
          <p:cNvSpPr>
            <a:spLocks noGrp="1"/>
          </p:cNvSpPr>
          <p:nvPr>
            <p:ph type="body" sz="quarter" idx="12" hasCustomPrompt="1"/>
          </p:nvPr>
        </p:nvSpPr>
        <p:spPr>
          <a:xfrm>
            <a:off x="385301" y="5306004"/>
            <a:ext cx="355804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spTree>
    <p:extLst>
      <p:ext uri="{BB962C8B-B14F-4D97-AF65-F5344CB8AC3E}">
        <p14:creationId xmlns:p14="http://schemas.microsoft.com/office/powerpoint/2010/main" val="3232804369"/>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72386B-50AD-1F49-9253-BABC0497D228}"/>
              </a:ext>
            </a:extLst>
          </p:cNvPr>
          <p:cNvPicPr>
            <a:picLocks noChangeAspect="1"/>
          </p:cNvPicPr>
          <p:nvPr userDrawn="1"/>
        </p:nvPicPr>
        <p:blipFill rotWithShape="1">
          <a:blip r:embed="rId2"/>
          <a:srcRect r="16826"/>
          <a:stretch/>
        </p:blipFill>
        <p:spPr>
          <a:xfrm>
            <a:off x="3637619" y="0"/>
            <a:ext cx="8554381"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7EF9814B-F8EE-524C-AE06-C830CCA3CC9A}"/>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B85C145-5537-3145-BB2A-22C52E5CEFE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433E618D-5B5A-1247-872C-D90DEE318819}"/>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6EF8876D-52B4-AE44-AA1D-D9FD95C43527}"/>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4" name="Title 1">
            <a:extLst>
              <a:ext uri="{FF2B5EF4-FFF2-40B4-BE49-F238E27FC236}">
                <a16:creationId xmlns:a16="http://schemas.microsoft.com/office/drawing/2014/main" id="{FD83CFD2-3E05-214C-9BC1-C2B041F62EBE}"/>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sp>
        <p:nvSpPr>
          <p:cNvPr id="15" name="Text Placeholder 6">
            <a:extLst>
              <a:ext uri="{FF2B5EF4-FFF2-40B4-BE49-F238E27FC236}">
                <a16:creationId xmlns:a16="http://schemas.microsoft.com/office/drawing/2014/main" id="{0A895C67-5025-5643-89AF-3ED2D00591C2}"/>
              </a:ext>
            </a:extLst>
          </p:cNvPr>
          <p:cNvSpPr>
            <a:spLocks noGrp="1"/>
          </p:cNvSpPr>
          <p:nvPr>
            <p:ph type="body" sz="quarter" idx="12" hasCustomPrompt="1"/>
          </p:nvPr>
        </p:nvSpPr>
        <p:spPr>
          <a:xfrm>
            <a:off x="385301" y="5306004"/>
            <a:ext cx="355804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spTree>
    <p:extLst>
      <p:ext uri="{BB962C8B-B14F-4D97-AF65-F5344CB8AC3E}">
        <p14:creationId xmlns:p14="http://schemas.microsoft.com/office/powerpoint/2010/main" val="2742040086"/>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6" name="Text Placeholder 7"/>
          <p:cNvSpPr>
            <a:spLocks noGrp="1"/>
          </p:cNvSpPr>
          <p:nvPr>
            <p:ph type="body" sz="quarter" idx="11" hasCustomPrompt="1"/>
          </p:nvPr>
        </p:nvSpPr>
        <p:spPr>
          <a:xfrm>
            <a:off x="376237" y="1240838"/>
            <a:ext cx="11431587" cy="5237751"/>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marL="88898" indent="0">
              <a:lnSpc>
                <a:spcPct val="100000"/>
              </a:lnSpc>
              <a:buFont typeface="Arial" panose="020B0604020202020204" pitchFamily="34" charset="0"/>
              <a:buNone/>
              <a:defRPr sz="1800" b="0"/>
            </a:lvl3pPr>
            <a:lvl4pPr marL="88898" indent="0">
              <a:lnSpc>
                <a:spcPct val="100000"/>
              </a:lnSpc>
              <a:buFont typeface="Arial" panose="020B0604020202020204" pitchFamily="34" charset="0"/>
              <a:buNone/>
              <a:defRPr sz="1800" b="0"/>
            </a:lvl4pPr>
            <a:lvl5pPr marL="355591" indent="-266693">
              <a:lnSpc>
                <a:spcPct val="100000"/>
              </a:lnSpc>
              <a:buFont typeface="Arial" panose="020B0604020202020204" pitchFamily="34" charset="0"/>
              <a:buChar char="•"/>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2529662652"/>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5" name="Text Placeholder 2">
            <a:extLst>
              <a:ext uri="{FF2B5EF4-FFF2-40B4-BE49-F238E27FC236}">
                <a16:creationId xmlns:a16="http://schemas.microsoft.com/office/drawing/2014/main" id="{503A14FE-D075-C54D-A7E3-E22DBF933384}"/>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759301388"/>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167298" y="2921079"/>
            <a:ext cx="2124159" cy="2749952"/>
          </a:xfrm>
        </p:spPr>
        <p:txBody>
          <a:bodyPr/>
          <a:lstStyle>
            <a:lvl1pPr marL="0" indent="0">
              <a:lnSpc>
                <a:spcPct val="100000"/>
              </a:lnSpc>
              <a:buFont typeface="Arial" panose="020B0604020202020204" pitchFamily="34" charset="0"/>
              <a:buNone/>
              <a:defRPr sz="1800" b="0"/>
            </a:lvl1pPr>
            <a:lvl2pPr marL="0" indent="0">
              <a:buFont typeface="Arial" panose="020B0604020202020204" pitchFamily="34" charset="0"/>
              <a:buNone/>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p:txBody>
      </p:sp>
      <p:sp>
        <p:nvSpPr>
          <p:cNvPr id="4" name="Text Placeholder 4"/>
          <p:cNvSpPr>
            <a:spLocks noGrp="1"/>
          </p:cNvSpPr>
          <p:nvPr>
            <p:ph type="body" sz="quarter" idx="16" hasCustomPrompt="1"/>
          </p:nvPr>
        </p:nvSpPr>
        <p:spPr>
          <a:xfrm>
            <a:off x="3747517" y="2921079"/>
            <a:ext cx="2068065"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p:txBody>
      </p:sp>
      <p:sp>
        <p:nvSpPr>
          <p:cNvPr id="6" name="Text Placeholder 4"/>
          <p:cNvSpPr>
            <a:spLocks noGrp="1"/>
          </p:cNvSpPr>
          <p:nvPr>
            <p:ph type="body" sz="quarter" idx="17" hasCustomPrompt="1"/>
          </p:nvPr>
        </p:nvSpPr>
        <p:spPr>
          <a:xfrm>
            <a:off x="6257866" y="2921079"/>
            <a:ext cx="2130523"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p:txBody>
      </p:sp>
      <p:sp>
        <p:nvSpPr>
          <p:cNvPr id="7" name="Picture Placeholder 21"/>
          <p:cNvSpPr>
            <a:spLocks noGrp="1"/>
          </p:cNvSpPr>
          <p:nvPr>
            <p:ph type="pic" sz="quarter" idx="18" hasCustomPrompt="1"/>
          </p:nvPr>
        </p:nvSpPr>
        <p:spPr>
          <a:xfrm>
            <a:off x="1167299" y="1240564"/>
            <a:ext cx="1437932" cy="1437931"/>
          </a:xfrm>
        </p:spPr>
        <p:txBody>
          <a:bodyPr/>
          <a:lstStyle>
            <a:lvl1pPr marL="0" indent="0">
              <a:buNone/>
              <a:defRPr/>
            </a:lvl1pPr>
          </a:lstStyle>
          <a:p>
            <a:r>
              <a:rPr lang="en-GB" dirty="0"/>
              <a:t>icon</a:t>
            </a:r>
          </a:p>
        </p:txBody>
      </p:sp>
      <p:sp>
        <p:nvSpPr>
          <p:cNvPr id="8" name="Picture Placeholder 21"/>
          <p:cNvSpPr>
            <a:spLocks noGrp="1"/>
          </p:cNvSpPr>
          <p:nvPr>
            <p:ph type="pic" sz="quarter" idx="19" hasCustomPrompt="1"/>
          </p:nvPr>
        </p:nvSpPr>
        <p:spPr>
          <a:xfrm>
            <a:off x="3747517" y="1233488"/>
            <a:ext cx="1437932" cy="1437931"/>
          </a:xfrm>
        </p:spPr>
        <p:txBody>
          <a:bodyPr/>
          <a:lstStyle>
            <a:lvl1pPr marL="0" indent="0">
              <a:buNone/>
              <a:defRPr/>
            </a:lvl1pPr>
          </a:lstStyle>
          <a:p>
            <a:r>
              <a:rPr lang="en-GB" dirty="0"/>
              <a:t>icon</a:t>
            </a:r>
          </a:p>
        </p:txBody>
      </p:sp>
      <p:sp>
        <p:nvSpPr>
          <p:cNvPr id="9" name="Picture Placeholder 21"/>
          <p:cNvSpPr>
            <a:spLocks noGrp="1"/>
          </p:cNvSpPr>
          <p:nvPr>
            <p:ph type="pic" sz="quarter" idx="20" hasCustomPrompt="1"/>
          </p:nvPr>
        </p:nvSpPr>
        <p:spPr>
          <a:xfrm>
            <a:off x="6257867" y="1240564"/>
            <a:ext cx="1437932" cy="1437931"/>
          </a:xfrm>
        </p:spPr>
        <p:txBody>
          <a:bodyPr/>
          <a:lstStyle>
            <a:lvl1pPr marL="0" indent="0">
              <a:buNone/>
              <a:defRPr/>
            </a:lvl1pPr>
          </a:lstStyle>
          <a:p>
            <a:r>
              <a:rPr lang="en-GB" dirty="0"/>
              <a:t>icon</a:t>
            </a:r>
          </a:p>
        </p:txBody>
      </p:sp>
      <p:sp>
        <p:nvSpPr>
          <p:cNvPr id="10" name="Text Placeholder 4"/>
          <p:cNvSpPr>
            <a:spLocks noGrp="1"/>
          </p:cNvSpPr>
          <p:nvPr>
            <p:ph type="body" sz="quarter" idx="21" hasCustomPrompt="1"/>
          </p:nvPr>
        </p:nvSpPr>
        <p:spPr>
          <a:xfrm>
            <a:off x="8744941" y="2936069"/>
            <a:ext cx="2183449"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p:txBody>
      </p:sp>
      <p:sp>
        <p:nvSpPr>
          <p:cNvPr id="11" name="Picture Placeholder 21"/>
          <p:cNvSpPr>
            <a:spLocks noGrp="1"/>
          </p:cNvSpPr>
          <p:nvPr>
            <p:ph type="pic" sz="quarter" idx="22" hasCustomPrompt="1"/>
          </p:nvPr>
        </p:nvSpPr>
        <p:spPr>
          <a:xfrm>
            <a:off x="8744942" y="1255555"/>
            <a:ext cx="1437932" cy="1437931"/>
          </a:xfrm>
        </p:spPr>
        <p:txBody>
          <a:bodyPr/>
          <a:lstStyle>
            <a:lvl1pPr marL="0" indent="0">
              <a:buNone/>
              <a:defRPr/>
            </a:lvl1pPr>
          </a:lstStyle>
          <a:p>
            <a:r>
              <a:rPr lang="en-GB" dirty="0"/>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4" name="Text Placeholder 2">
            <a:extLst>
              <a:ext uri="{FF2B5EF4-FFF2-40B4-BE49-F238E27FC236}">
                <a16:creationId xmlns:a16="http://schemas.microsoft.com/office/drawing/2014/main" id="{92C408C0-1A1B-4D4D-B79A-2D37D6F3CB19}"/>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2297738643"/>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167876"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3613794"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7"/>
          <p:cNvSpPr>
            <a:spLocks noGrp="1"/>
          </p:cNvSpPr>
          <p:nvPr>
            <p:ph type="body" sz="quarter" idx="14" hasCustomPrompt="1"/>
          </p:nvPr>
        </p:nvSpPr>
        <p:spPr>
          <a:xfrm>
            <a:off x="6059713" y="1246664"/>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Text Placeholder 7"/>
          <p:cNvSpPr>
            <a:spLocks noGrp="1"/>
          </p:cNvSpPr>
          <p:nvPr>
            <p:ph type="body" sz="quarter" idx="15" hasCustomPrompt="1"/>
          </p:nvPr>
        </p:nvSpPr>
        <p:spPr>
          <a:xfrm>
            <a:off x="8505633" y="1246663"/>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Text Placeholder 2">
            <a:extLst>
              <a:ext uri="{FF2B5EF4-FFF2-40B4-BE49-F238E27FC236}">
                <a16:creationId xmlns:a16="http://schemas.microsoft.com/office/drawing/2014/main" id="{DC41670F-D9DB-3140-AAEA-4430FBF2D30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424373951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60284376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6186490" y="1246663"/>
            <a:ext cx="5612791"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382589" y="1246661"/>
            <a:ext cx="5621337"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FE1C86EE-79CD-A844-BC58-36532ABD5C56}"/>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366748776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91181" y="1240839"/>
            <a:ext cx="5612745" cy="5237749"/>
          </a:xfrm>
          <a:prstGeom prst="rect">
            <a:avLst/>
          </a:prstGeom>
        </p:spPr>
        <p:txBody>
          <a:bodyPr/>
          <a:lstStyle>
            <a:lvl1pPr marL="0" indent="0">
              <a:buNone/>
              <a:defRPr/>
            </a:lvl1pPr>
          </a:lstStyle>
          <a:p>
            <a:r>
              <a:rPr lang="en-US"/>
              <a:t>Click icon to add picture</a:t>
            </a:r>
            <a:endParaRPr lang="en-US" dirty="0"/>
          </a:p>
        </p:txBody>
      </p:sp>
      <p:sp>
        <p:nvSpPr>
          <p:cNvPr id="10" name="Text Placeholder 7"/>
          <p:cNvSpPr>
            <a:spLocks noGrp="1"/>
          </p:cNvSpPr>
          <p:nvPr>
            <p:ph type="body" sz="quarter" idx="11" hasCustomPrompt="1"/>
          </p:nvPr>
        </p:nvSpPr>
        <p:spPr>
          <a:xfrm>
            <a:off x="6186489" y="1239313"/>
            <a:ext cx="5621337" cy="5239275"/>
          </a:xfrm>
        </p:spPr>
        <p:txBody>
          <a:bodyPr/>
          <a:lstStyle>
            <a:lvl1pPr marL="0" indent="0">
              <a:lnSpc>
                <a:spcPct val="100000"/>
              </a:lnSpc>
              <a:buFont typeface="Arial" panose="020B0604020202020204" pitchFamily="34" charset="0"/>
              <a:buNone/>
              <a:defRPr sz="1800" b="0"/>
            </a:lvl1pPr>
            <a:lvl2pPr marL="171446" marR="0" indent="-171446" algn="l" defTabSz="914377" rtl="0" eaLnBrk="1" fontAlgn="auto" latinLnBrk="0" hangingPunct="1">
              <a:lnSpc>
                <a:spcPct val="100000"/>
              </a:lnSpc>
              <a:spcBef>
                <a:spcPts val="0"/>
              </a:spcBef>
              <a:spcAft>
                <a:spcPts val="651"/>
              </a:spcAft>
              <a:buClrTx/>
              <a:buSzPct val="125000"/>
              <a:buFont typeface="Arial" panose="020B0604020202020204" pitchFamily="34" charset="0"/>
              <a:buChar char="•"/>
              <a:tabLst/>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BC6158FE-928A-7845-B66A-66F0FE0F7F9C}"/>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138643642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82062" y="1239312"/>
            <a:ext cx="5621863" cy="5239275"/>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199185" y="1246663"/>
            <a:ext cx="5608641" cy="5231924"/>
          </a:xfrm>
          <a:prstGeom prst="rect">
            <a:avLst/>
          </a:prstGeom>
        </p:spPr>
        <p:txBody>
          <a:bodyPr/>
          <a:lstStyle>
            <a:lvl1pPr marL="0" indent="0">
              <a:buNone/>
              <a:defRPr/>
            </a:lvl1pPr>
          </a:lstStyle>
          <a:p>
            <a:r>
              <a:rPr lang="en-US"/>
              <a:t>Click icon to add picture</a:t>
            </a:r>
            <a:endParaRPr lang="en-US"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83FBF726-3A82-7143-ACCB-5046CC509D9D}"/>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86077348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376238" y="3968576"/>
            <a:ext cx="5627687" cy="2520000"/>
          </a:xfrm>
        </p:spPr>
        <p:txBody>
          <a:bodyPr/>
          <a:lstStyle>
            <a:lvl1pPr marL="0" indent="0">
              <a:lnSpc>
                <a:spcPct val="100000"/>
              </a:lnSpc>
              <a:buFont typeface="Arial" panose="020B0604020202020204" pitchFamily="34" charset="0"/>
              <a:buNone/>
              <a:defRPr sz="1800" b="0"/>
            </a:lvl1pPr>
            <a:lvl2pPr marL="171446" indent="-171446">
              <a:buFont typeface="Arial" panose="020B0604020202020204" pitchFamily="34" charset="0"/>
              <a:buChar char="•"/>
              <a:defRPr sz="1800"/>
            </a:lvl2pPr>
            <a:lvl3pPr marL="0" indent="0">
              <a:buNone/>
              <a:defRPr sz="1800"/>
            </a:lvl3pPr>
            <a:lvl4pPr>
              <a:defRPr sz="1800"/>
            </a:lvl4pPr>
            <a:lvl5pPr>
              <a:defRPr sz="1800"/>
            </a:lvl5pPr>
          </a:lstStyle>
          <a:p>
            <a:pPr lvl="0"/>
            <a:r>
              <a:rPr lang="en-US" dirty="0"/>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76249" y="1233490"/>
            <a:ext cx="5627676" cy="2576511"/>
          </a:xfrm>
          <a:prstGeom prst="rect">
            <a:avLst/>
          </a:prstGeom>
        </p:spPr>
        <p:txBody>
          <a:bodyPr/>
          <a:lstStyle>
            <a:lvl1pPr marL="0" indent="0">
              <a:buNone/>
              <a:defRPr baseline="0"/>
            </a:lvl1pPr>
          </a:lstStyle>
          <a:p>
            <a:r>
              <a:rPr lang="en-US"/>
              <a:t>Click icon to add picture</a:t>
            </a:r>
            <a:endParaRPr lang="en-US" dirty="0"/>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6180195" y="1233489"/>
            <a:ext cx="5627631" cy="2576511"/>
          </a:xfrm>
          <a:prstGeom prst="rect">
            <a:avLst/>
          </a:prstGeom>
        </p:spPr>
        <p:txBody>
          <a:bodyPr/>
          <a:lstStyle>
            <a:lvl1pPr marL="0" indent="0">
              <a:buNone/>
              <a:defRPr baseline="0"/>
            </a:lvl1pPr>
          </a:lstStyle>
          <a:p>
            <a:r>
              <a:rPr lang="en-US"/>
              <a:t>Click icon to add picture</a:t>
            </a:r>
            <a:endParaRPr lang="en-US" dirty="0"/>
          </a:p>
        </p:txBody>
      </p:sp>
      <p:sp>
        <p:nvSpPr>
          <p:cNvPr id="8" name="Text Placeholder 7"/>
          <p:cNvSpPr>
            <a:spLocks noGrp="1"/>
          </p:cNvSpPr>
          <p:nvPr>
            <p:ph type="body" sz="quarter" idx="11" hasCustomPrompt="1"/>
          </p:nvPr>
        </p:nvSpPr>
        <p:spPr>
          <a:xfrm>
            <a:off x="6180195" y="3968576"/>
            <a:ext cx="5627631" cy="2520000"/>
          </a:xfrm>
        </p:spPr>
        <p:txBody>
          <a:bodyPr/>
          <a:lstStyle>
            <a:lvl1pPr marL="0" indent="0">
              <a:lnSpc>
                <a:spcPct val="100000"/>
              </a:lnSpc>
              <a:buFont typeface="Arial" panose="020B0604020202020204" pitchFamily="34" charset="0"/>
              <a:buNone/>
              <a:defRPr b="0"/>
            </a:lvl1pPr>
            <a:lvl2pPr marL="171446" indent="-171446">
              <a:buFont typeface="Arial" panose="020B0604020202020204" pitchFamily="34" charset="0"/>
              <a:buChar char="•"/>
              <a:defRPr/>
            </a:lvl2pPr>
          </a:lstStyle>
          <a:p>
            <a:pPr lvl="0"/>
            <a:r>
              <a:rPr lang="en-US" dirty="0"/>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Text Placeholder 2">
            <a:extLst>
              <a:ext uri="{FF2B5EF4-FFF2-40B4-BE49-F238E27FC236}">
                <a16:creationId xmlns:a16="http://schemas.microsoft.com/office/drawing/2014/main" id="{0270B6DD-EFD0-B148-AC2D-17D9B4352A1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234283489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406779689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90835664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19582645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6771593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9757152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4"/>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4078032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dirty="0"/>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51146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2">
    <p:bg>
      <p:bgPr>
        <a:solidFill>
          <a:srgbClr val="FD014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3E47EF-E205-7148-97A2-017F58514AA6}"/>
              </a:ext>
            </a:extLst>
          </p:cNvPr>
          <p:cNvPicPr>
            <a:picLocks noChangeAspect="1"/>
          </p:cNvPicPr>
          <p:nvPr userDrawn="1"/>
        </p:nvPicPr>
        <p:blipFill rotWithShape="1">
          <a:blip r:embed="rId2"/>
          <a:srcRect r="19503" b="3052"/>
          <a:stretch/>
        </p:blipFill>
        <p:spPr>
          <a:xfrm>
            <a:off x="3652343" y="0"/>
            <a:ext cx="8539657" cy="6858000"/>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302367290"/>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4"/>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9216210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4"/>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 Placeholder 4">
            <a:extLst>
              <a:ext uri="{FF2B5EF4-FFF2-40B4-BE49-F238E27FC236}">
                <a16:creationId xmlns:a16="http://schemas.microsoft.com/office/drawing/2014/main" id="{09930038-7324-754A-9850-A216F52D7ED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338441797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4"/>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CDF1ACB8-AF73-DE42-B25D-407198650B9A}"/>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163529278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3"/>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E45BD70D-705E-6C48-85F0-2B8B8D29C2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35603946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3"/>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61090407-4F3B-F847-A7AB-C8C0EFB28AF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427230260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userDrawn="1"/>
        </p:nvGrpSpPr>
        <p:grpSpPr>
          <a:xfrm>
            <a:off x="-754639" y="4113557"/>
            <a:ext cx="5797612" cy="2365031"/>
            <a:chOff x="-2229" y="2361812"/>
            <a:chExt cx="11067619" cy="4514835"/>
          </a:xfrm>
          <a:solidFill>
            <a:schemeClr val="accent3"/>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E49C0454-8721-7947-A56E-58D569350C28}"/>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30605239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E98B0132-AE9F-DA4C-9229-D8371E10A71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222191480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41078062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A46C840F-99B2-8C4C-A37D-F1F388F0C20C}"/>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414862383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39C13B6-7320-8544-8C3F-972BE573F629}"/>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6704652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 2">
    <p:bg>
      <p:bgPr>
        <a:solidFill>
          <a:srgbClr val="FD014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C5F572-2D07-E843-B30B-118EAFE8374F}"/>
              </a:ext>
            </a:extLst>
          </p:cNvPr>
          <p:cNvPicPr>
            <a:picLocks noChangeAspect="1"/>
          </p:cNvPicPr>
          <p:nvPr userDrawn="1"/>
        </p:nvPicPr>
        <p:blipFill rotWithShape="1">
          <a:blip r:embed="rId2"/>
          <a:srcRect r="24971" b="11990"/>
          <a:stretch/>
        </p:blipFill>
        <p:spPr>
          <a:xfrm>
            <a:off x="3423991" y="-1"/>
            <a:ext cx="8768009" cy="6858001"/>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802675498"/>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032C547-F94C-1241-9D31-1F73ADBB2494}"/>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7453464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dirty="0">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698D41BD-7B3B-1742-B394-CDE3B9E03C5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58412133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4"/>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ext Placeholder 7">
            <a:extLst>
              <a:ext uri="{FF2B5EF4-FFF2-40B4-BE49-F238E27FC236}">
                <a16:creationId xmlns:a16="http://schemas.microsoft.com/office/drawing/2014/main" id="{E2A682AD-D487-474A-ACC8-8097477C31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9686495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dirty="0"/>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37A21872-726D-FD41-8C44-AEDB5C04354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6889575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Activity 01">
    <p:bg>
      <p:bgPr>
        <a:solidFill>
          <a:schemeClr val="accent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DA6771C-F35D-C040-9B44-2A39B359F23B}"/>
              </a:ext>
            </a:extLst>
          </p:cNvPr>
          <p:cNvPicPr>
            <a:picLocks noChangeAspect="1"/>
          </p:cNvPicPr>
          <p:nvPr userDrawn="1"/>
        </p:nvPicPr>
        <p:blipFill rotWithShape="1">
          <a:blip r:embed="rId2"/>
          <a:srcRect l="25461" t="5219" b="5219"/>
          <a:stretch/>
        </p:blipFill>
        <p:spPr>
          <a:xfrm>
            <a:off x="0" y="0"/>
            <a:ext cx="8559872"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12334573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Activity 02">
    <p:bg>
      <p:bgPr>
        <a:solidFill>
          <a:schemeClr val="accent4"/>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1257CD7-3573-8840-90AB-DBEEF1DD3DF5}"/>
              </a:ext>
            </a:extLst>
          </p:cNvPr>
          <p:cNvPicPr>
            <a:picLocks noChangeAspect="1"/>
          </p:cNvPicPr>
          <p:nvPr userDrawn="1"/>
        </p:nvPicPr>
        <p:blipFill rotWithShape="1">
          <a:blip r:embed="rId2"/>
          <a:srcRect l="23375" t="6250"/>
          <a:stretch/>
        </p:blipFill>
        <p:spPr>
          <a:xfrm>
            <a:off x="-1" y="0"/>
            <a:ext cx="8406235"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46905344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1861942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78001"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205115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0945309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842437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accent3"/>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4"/>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dirty="0"/>
              <a:t>Housekeeping</a:t>
            </a:r>
            <a:endParaRPr lang="en-GB" noProof="0" dirty="0"/>
          </a:p>
        </p:txBody>
      </p:sp>
      <p:sp>
        <p:nvSpPr>
          <p:cNvPr id="5" name="Text Placeholder 16"/>
          <p:cNvSpPr txBox="1">
            <a:spLocks/>
          </p:cNvSpPr>
          <p:nvPr userDrawn="1"/>
        </p:nvSpPr>
        <p:spPr>
          <a:xfrm>
            <a:off x="387701" y="4333505"/>
            <a:ext cx="5621337" cy="2016498"/>
          </a:xfrm>
          <a:prstGeom prst="rect">
            <a:avLst/>
          </a:prstGeom>
        </p:spPr>
        <p:txBody>
          <a:bodyPr vert="horz" lIns="0" tIns="0" rIns="0" bIns="0" rtlCol="0" anchor="t" anchorCtr="0">
            <a:noAutofit/>
          </a:bodyPr>
          <a:lstStyle>
            <a:lvl1pPr marL="270000" indent="-270000" algn="l" defTabSz="914400" rtl="0" eaLnBrk="1" latinLnBrk="0" hangingPunct="1">
              <a:lnSpc>
                <a:spcPts val="2200"/>
              </a:lnSpc>
              <a:spcBef>
                <a:spcPts val="0"/>
              </a:spcBef>
              <a:spcAft>
                <a:spcPts val="650"/>
              </a:spcAft>
              <a:buSzPct val="115000"/>
              <a:buFontTx/>
              <a:buBlip>
                <a:blip r:embed="rId2"/>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2"/>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2"/>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2"/>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2"/>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GB" sz="1800" dirty="0">
                <a:solidFill>
                  <a:schemeClr val="bg1"/>
                </a:solidFill>
              </a:rPr>
              <a:t>Fire exits</a:t>
            </a:r>
          </a:p>
          <a:p>
            <a:pPr>
              <a:buFont typeface="Arial" panose="020B0604020202020204" pitchFamily="34" charset="0"/>
              <a:buChar char="•"/>
            </a:pPr>
            <a:r>
              <a:rPr lang="en-GB" sz="1800" dirty="0">
                <a:solidFill>
                  <a:schemeClr val="bg1"/>
                </a:solidFill>
              </a:rPr>
              <a:t>Toilets </a:t>
            </a:r>
          </a:p>
          <a:p>
            <a:pPr>
              <a:buFont typeface="Arial" panose="020B0604020202020204" pitchFamily="34" charset="0"/>
              <a:buChar char="•"/>
            </a:pPr>
            <a:r>
              <a:rPr lang="en-GB" sz="1800" dirty="0">
                <a:solidFill>
                  <a:schemeClr val="bg1"/>
                </a:solidFill>
              </a:rPr>
              <a:t>Breaks</a:t>
            </a:r>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06940702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Hope you enjoyed 01">
    <p:bg>
      <p:bgPr>
        <a:solidFill>
          <a:schemeClr val="accent4"/>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FD23B75-35DE-5E44-8359-D873EADF1112}"/>
              </a:ext>
            </a:extLst>
          </p:cNvPr>
          <p:cNvPicPr>
            <a:picLocks noChangeAspect="1"/>
          </p:cNvPicPr>
          <p:nvPr userDrawn="1"/>
        </p:nvPicPr>
        <p:blipFill rotWithShape="1">
          <a:blip r:embed="rId2"/>
          <a:srcRect l="-2941" t="18399" r="37050" b="3425"/>
          <a:stretch/>
        </p:blipFill>
        <p:spPr>
          <a:xfrm>
            <a:off x="3523317" y="1"/>
            <a:ext cx="8668683"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348184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4277879548"/>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chemeClr val="accent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C3F896-FDC6-4C4B-AD73-A66C8634ADEA}"/>
              </a:ext>
            </a:extLst>
          </p:cNvPr>
          <p:cNvPicPr>
            <a:picLocks noChangeAspect="1"/>
          </p:cNvPicPr>
          <p:nvPr userDrawn="1"/>
        </p:nvPicPr>
        <p:blipFill rotWithShape="1">
          <a:blip r:embed="rId2"/>
          <a:srcRect r="17749"/>
          <a:stretch/>
        </p:blipFill>
        <p:spPr>
          <a:xfrm>
            <a:off x="3732515" y="0"/>
            <a:ext cx="8459485"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3347214"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448593730"/>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22041055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ECCC43"/>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68332" y="302478"/>
            <a:ext cx="10523668" cy="6577293"/>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7" name="Text Placeholder 6">
            <a:extLst>
              <a:ext uri="{FF2B5EF4-FFF2-40B4-BE49-F238E27FC236}">
                <a16:creationId xmlns:a16="http://schemas.microsoft.com/office/drawing/2014/main" id="{C958BD13-A6A6-954A-9895-6DFFDE5056D4}"/>
              </a:ext>
            </a:extLst>
          </p:cNvPr>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9" name="Title 1">
            <a:extLst>
              <a:ext uri="{FF2B5EF4-FFF2-40B4-BE49-F238E27FC236}">
                <a16:creationId xmlns:a16="http://schemas.microsoft.com/office/drawing/2014/main" id="{6B47703F-AD87-0747-8275-970FB09D5D0B}"/>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1" name="Group 10">
            <a:extLst>
              <a:ext uri="{FF2B5EF4-FFF2-40B4-BE49-F238E27FC236}">
                <a16:creationId xmlns:a16="http://schemas.microsoft.com/office/drawing/2014/main" id="{2AD41DB8-CD4F-A94D-B320-85192F1540DC}"/>
              </a:ext>
            </a:extLst>
          </p:cNvPr>
          <p:cNvGrpSpPr/>
          <p:nvPr userDrawn="1"/>
        </p:nvGrpSpPr>
        <p:grpSpPr>
          <a:xfrm>
            <a:off x="-1420" y="3503895"/>
            <a:ext cx="6359624" cy="2437013"/>
            <a:chOff x="-1420" y="3503895"/>
            <a:chExt cx="6359624" cy="2437013"/>
          </a:xfrm>
          <a:solidFill>
            <a:srgbClr val="004050"/>
          </a:solidFill>
        </p:grpSpPr>
        <p:sp>
          <p:nvSpPr>
            <p:cNvPr id="12" name="Freeform 11">
              <a:extLst>
                <a:ext uri="{FF2B5EF4-FFF2-40B4-BE49-F238E27FC236}">
                  <a16:creationId xmlns:a16="http://schemas.microsoft.com/office/drawing/2014/main" id="{C11193BA-CEF5-BC4C-AB49-EEDB15C0233E}"/>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2662BFCD-FD84-1542-9C6D-E1AEFC5CEEB1}"/>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B3757969-C987-CD46-97B6-56168BDCB15E}"/>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345721581"/>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2" name="Group 1"/>
          <p:cNvGrpSpPr/>
          <p:nvPr userDrawn="1"/>
        </p:nvGrpSpPr>
        <p:grpSpPr>
          <a:xfrm>
            <a:off x="-1420" y="3503895"/>
            <a:ext cx="6359624" cy="2437013"/>
            <a:chOff x="-1420" y="3503895"/>
            <a:chExt cx="6359624" cy="2437013"/>
          </a:xfrm>
          <a:solidFill>
            <a:srgbClr val="004050"/>
          </a:solidFill>
        </p:grpSpPr>
        <p:sp>
          <p:nvSpPr>
            <p:cNvPr id="36" name="Freeform 35">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37" name="Freeform 36">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40" name="Freeform 3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3344055520"/>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slide 4">
    <p:bg>
      <p:bgPr>
        <a:solidFill>
          <a:srgbClr val="ED612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1183"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9" name="Text Placeholder 6">
            <a:extLst>
              <a:ext uri="{FF2B5EF4-FFF2-40B4-BE49-F238E27FC236}">
                <a16:creationId xmlns:a16="http://schemas.microsoft.com/office/drawing/2014/main" id="{C124B933-57F2-9947-A616-2C48A71959A7}"/>
              </a:ext>
            </a:extLst>
          </p:cNvPr>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0" name="Title 1">
            <a:extLst>
              <a:ext uri="{FF2B5EF4-FFF2-40B4-BE49-F238E27FC236}">
                <a16:creationId xmlns:a16="http://schemas.microsoft.com/office/drawing/2014/main" id="{6B8D93FA-9EA1-AB49-9803-E129E1144FC7}"/>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1" name="Group 10">
            <a:extLst>
              <a:ext uri="{FF2B5EF4-FFF2-40B4-BE49-F238E27FC236}">
                <a16:creationId xmlns:a16="http://schemas.microsoft.com/office/drawing/2014/main" id="{07D821C1-0B42-3046-A131-92122FB880EF}"/>
              </a:ext>
            </a:extLst>
          </p:cNvPr>
          <p:cNvGrpSpPr/>
          <p:nvPr userDrawn="1"/>
        </p:nvGrpSpPr>
        <p:grpSpPr>
          <a:xfrm>
            <a:off x="-1420" y="3503895"/>
            <a:ext cx="6359624" cy="2437013"/>
            <a:chOff x="-1420" y="3503895"/>
            <a:chExt cx="6359624" cy="2437013"/>
          </a:xfrm>
          <a:solidFill>
            <a:srgbClr val="004050"/>
          </a:solidFill>
        </p:grpSpPr>
        <p:sp>
          <p:nvSpPr>
            <p:cNvPr id="12" name="Freeform 11">
              <a:extLst>
                <a:ext uri="{FF2B5EF4-FFF2-40B4-BE49-F238E27FC236}">
                  <a16:creationId xmlns:a16="http://schemas.microsoft.com/office/drawing/2014/main" id="{33643819-4C51-3245-A39A-35625FE8B38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2597BF92-130D-5E4B-9B73-54F41FAB32D9}"/>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97994976-032A-7249-AE19-67F8B91B83DB}"/>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964158998"/>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accent5"/>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6"/>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dirty="0"/>
              <a:t>Housekeeping</a:t>
            </a:r>
            <a:endParaRPr lang="en-GB" noProof="0" dirty="0"/>
          </a:p>
        </p:txBody>
      </p:sp>
      <p:sp>
        <p:nvSpPr>
          <p:cNvPr id="5" name="Text Placeholder 16"/>
          <p:cNvSpPr txBox="1">
            <a:spLocks/>
          </p:cNvSpPr>
          <p:nvPr userDrawn="1"/>
        </p:nvSpPr>
        <p:spPr>
          <a:xfrm>
            <a:off x="387701" y="4333505"/>
            <a:ext cx="5621337" cy="2016498"/>
          </a:xfrm>
          <a:prstGeom prst="rect">
            <a:avLst/>
          </a:prstGeom>
        </p:spPr>
        <p:txBody>
          <a:bodyPr vert="horz" lIns="0" tIns="0" rIns="0" bIns="0" rtlCol="0" anchor="t" anchorCtr="0">
            <a:noAutofit/>
          </a:bodyPr>
          <a:lstStyle>
            <a:lvl1pPr marL="270000" indent="-270000" algn="l" defTabSz="914400" rtl="0" eaLnBrk="1" latinLnBrk="0" hangingPunct="1">
              <a:lnSpc>
                <a:spcPts val="2200"/>
              </a:lnSpc>
              <a:spcBef>
                <a:spcPts val="0"/>
              </a:spcBef>
              <a:spcAft>
                <a:spcPts val="650"/>
              </a:spcAft>
              <a:buSzPct val="115000"/>
              <a:buFontTx/>
              <a:buBlip>
                <a:blip r:embed="rId2"/>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2"/>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2"/>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2"/>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2"/>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GB" sz="1800" dirty="0">
                <a:solidFill>
                  <a:schemeClr val="bg1"/>
                </a:solidFill>
              </a:rPr>
              <a:t>Fire exits</a:t>
            </a:r>
          </a:p>
          <a:p>
            <a:pPr>
              <a:buFont typeface="Arial" panose="020B0604020202020204" pitchFamily="34" charset="0"/>
              <a:buChar char="•"/>
            </a:pPr>
            <a:r>
              <a:rPr lang="en-GB" sz="1800" dirty="0">
                <a:solidFill>
                  <a:schemeClr val="bg1"/>
                </a:solidFill>
              </a:rPr>
              <a:t>Toilets </a:t>
            </a:r>
          </a:p>
          <a:p>
            <a:pPr>
              <a:buFont typeface="Arial" panose="020B0604020202020204" pitchFamily="34" charset="0"/>
              <a:buChar char="•"/>
            </a:pPr>
            <a:r>
              <a:rPr lang="en-GB" sz="1800" dirty="0">
                <a:solidFill>
                  <a:schemeClr val="bg1"/>
                </a:solidFill>
              </a:rPr>
              <a:t>Breaks</a:t>
            </a:r>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794142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_Housekeeping">
    <p:bg>
      <p:bgPr>
        <a:solidFill>
          <a:schemeClr val="accent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dirty="0"/>
              <a:t>Housekeeping</a:t>
            </a:r>
            <a:endParaRPr lang="en-GB" noProof="0" dirty="0"/>
          </a:p>
        </p:txBody>
      </p:sp>
      <p:sp>
        <p:nvSpPr>
          <p:cNvPr id="5" name="Text Placeholder 16"/>
          <p:cNvSpPr txBox="1">
            <a:spLocks/>
          </p:cNvSpPr>
          <p:nvPr userDrawn="1"/>
        </p:nvSpPr>
        <p:spPr>
          <a:xfrm>
            <a:off x="387701" y="4333505"/>
            <a:ext cx="5621337" cy="2016498"/>
          </a:xfrm>
          <a:prstGeom prst="rect">
            <a:avLst/>
          </a:prstGeom>
        </p:spPr>
        <p:txBody>
          <a:bodyPr vert="horz" lIns="0" tIns="0" rIns="0" bIns="0" rtlCol="0" anchor="t" anchorCtr="0">
            <a:noAutofit/>
          </a:bodyPr>
          <a:lstStyle>
            <a:lvl1pPr marL="270000" indent="-270000" algn="l" defTabSz="914400" rtl="0" eaLnBrk="1" latinLnBrk="0" hangingPunct="1">
              <a:lnSpc>
                <a:spcPts val="2200"/>
              </a:lnSpc>
              <a:spcBef>
                <a:spcPts val="0"/>
              </a:spcBef>
              <a:spcAft>
                <a:spcPts val="650"/>
              </a:spcAft>
              <a:buSzPct val="115000"/>
              <a:buFontTx/>
              <a:buBlip>
                <a:blip r:embed="rId2"/>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2"/>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2"/>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2"/>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2"/>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GB" sz="1800" dirty="0">
                <a:solidFill>
                  <a:schemeClr val="bg1"/>
                </a:solidFill>
              </a:rPr>
              <a:t>Fire exits</a:t>
            </a:r>
          </a:p>
          <a:p>
            <a:pPr>
              <a:buFont typeface="Arial" panose="020B0604020202020204" pitchFamily="34" charset="0"/>
              <a:buChar char="•"/>
            </a:pPr>
            <a:r>
              <a:rPr lang="en-GB" sz="1800" dirty="0">
                <a:solidFill>
                  <a:schemeClr val="bg1"/>
                </a:solidFill>
              </a:rPr>
              <a:t>Toilets </a:t>
            </a:r>
          </a:p>
          <a:p>
            <a:pPr>
              <a:buFont typeface="Arial" panose="020B0604020202020204" pitchFamily="34" charset="0"/>
              <a:buChar char="•"/>
            </a:pPr>
            <a:r>
              <a:rPr lang="en-GB" sz="1800" dirty="0">
                <a:solidFill>
                  <a:schemeClr val="bg1"/>
                </a:solidFill>
              </a:rPr>
              <a:t>Breaks</a:t>
            </a:r>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65683593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Meet &amp; Greet 2">
    <p:bg>
      <p:bgPr>
        <a:solidFill>
          <a:srgbClr val="E8CC4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5139"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207033483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_Meet &amp; Greet 2">
    <p:bg>
      <p:bgPr>
        <a:solidFill>
          <a:srgbClr val="FF6124"/>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E13B2-ED9C-2047-A96C-C77FAA90403E}"/>
              </a:ext>
            </a:extLst>
          </p:cNvPr>
          <p:cNvPicPr>
            <a:picLocks noChangeAspect="1"/>
          </p:cNvPicPr>
          <p:nvPr userDrawn="1"/>
        </p:nvPicPr>
        <p:blipFill rotWithShape="1">
          <a:blip r:embed="rId2"/>
          <a:srcRect l="8170" t="12930" r="38621" b="12792"/>
          <a:stretch/>
        </p:blipFill>
        <p:spPr>
          <a:xfrm>
            <a:off x="4826000" y="-1"/>
            <a:ext cx="7366000" cy="6858001"/>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409001482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Meet &amp; Greet">
    <p:bg>
      <p:bgPr>
        <a:solidFill>
          <a:schemeClr val="accent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B1B030-4A91-6B44-8586-E31F9C0BF1EE}"/>
              </a:ext>
            </a:extLst>
          </p:cNvPr>
          <p:cNvPicPr>
            <a:picLocks noChangeAspect="1"/>
          </p:cNvPicPr>
          <p:nvPr userDrawn="1"/>
        </p:nvPicPr>
        <p:blipFill rotWithShape="1">
          <a:blip r:embed="rId2"/>
          <a:srcRect l="5579" t="10945" r="36527" b="11803"/>
          <a:stretch/>
        </p:blipFill>
        <p:spPr>
          <a:xfrm>
            <a:off x="4485865" y="0"/>
            <a:ext cx="7706135"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168082062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accent5"/>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accent6"/>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bg1"/>
                </a:solidFill>
              </a:defRPr>
            </a:lvl1pPr>
          </a:lstStyle>
          <a:p>
            <a:r>
              <a:rPr lang="en-US" noProof="0" dirty="0"/>
              <a:t>CLICK TO EDIT TITLE</a:t>
            </a:r>
            <a:endParaRPr lang="en-GB" noProof="0" dirty="0"/>
          </a:p>
        </p:txBody>
      </p:sp>
      <p:sp>
        <p:nvSpPr>
          <p:cNvPr id="2" name="Rectangle 1"/>
          <p:cNvSpPr/>
          <p:nvPr userDrawn="1"/>
        </p:nvSpPr>
        <p:spPr>
          <a:xfrm>
            <a:off x="0" y="3843795"/>
            <a:ext cx="82296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04258394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5"/>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dirty="0"/>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188506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5"/>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accent6"/>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0067858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3914511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sz="1351" dirty="0"/>
          </a:p>
        </p:txBody>
      </p:sp>
    </p:spTree>
    <p:extLst>
      <p:ext uri="{BB962C8B-B14F-4D97-AF65-F5344CB8AC3E}">
        <p14:creationId xmlns:p14="http://schemas.microsoft.com/office/powerpoint/2010/main" val="53856918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Tree>
    <p:extLst>
      <p:ext uri="{BB962C8B-B14F-4D97-AF65-F5344CB8AC3E}">
        <p14:creationId xmlns:p14="http://schemas.microsoft.com/office/powerpoint/2010/main" val="207239077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226358932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6539333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556656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648141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Meet &amp; Greet">
    <p:bg>
      <p:bgPr>
        <a:solidFill>
          <a:schemeClr val="accent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48E10E-A8B9-0D42-A9D5-A5FF40048825}"/>
              </a:ext>
            </a:extLst>
          </p:cNvPr>
          <p:cNvPicPr>
            <a:picLocks noChangeAspect="1"/>
          </p:cNvPicPr>
          <p:nvPr userDrawn="1"/>
        </p:nvPicPr>
        <p:blipFill rotWithShape="1">
          <a:blip r:embed="rId2"/>
          <a:srcRect r="20682" b="10448"/>
          <a:stretch/>
        </p:blipFill>
        <p:spPr>
          <a:xfrm>
            <a:off x="3084205" y="0"/>
            <a:ext cx="9107795"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325368981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9064336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5"/>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92598035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dirty="0"/>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5992201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3398510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 Placeholder 4">
            <a:extLst>
              <a:ext uri="{FF2B5EF4-FFF2-40B4-BE49-F238E27FC236}">
                <a16:creationId xmlns:a16="http://schemas.microsoft.com/office/drawing/2014/main" id="{E719BA34-23BB-1044-9AD7-64A0FC498A8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9380070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5"/>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303A16D8-C47D-2646-8D74-7305970A0AC7}"/>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26224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99CE94EC-D689-0844-B168-B5C04CE1057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369713007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0D1907F4-B2E5-E241-8CFF-3C1A5962F4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241002985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userDrawn="1"/>
        </p:nvGrpSpPr>
        <p:grpSpPr>
          <a:xfrm>
            <a:off x="-754639" y="4113557"/>
            <a:ext cx="5797612" cy="2365031"/>
            <a:chOff x="-2229" y="2361812"/>
            <a:chExt cx="11067619" cy="4514835"/>
          </a:xfrm>
          <a:solidFill>
            <a:schemeClr val="accent6"/>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5A35AD87-FF52-FA40-A269-A1F35A25AE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13742156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6"/>
          </a:solidFill>
          <a:ln w="6350" cap="flat">
            <a:noFill/>
            <a:prstDash val="solid"/>
            <a:miter/>
          </a:ln>
        </p:spPr>
        <p:txBody>
          <a:bodyPr rtlCol="0" anchor="ctr"/>
          <a:lstStyle/>
          <a:p>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592D96B5-6708-5946-B56D-48C7C909EBD0}"/>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45783969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accent4"/>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accent3"/>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accent3"/>
                </a:solidFill>
              </a:defRPr>
            </a:lvl1pPr>
          </a:lstStyle>
          <a:p>
            <a:r>
              <a:rPr lang="en-US" noProof="0" dirty="0"/>
              <a:t>CLICK TO EDIT TITLE</a:t>
            </a:r>
            <a:endParaRPr lang="en-GB" noProof="0" dirty="0"/>
          </a:p>
        </p:txBody>
      </p:sp>
      <p:sp>
        <p:nvSpPr>
          <p:cNvPr id="2" name="Rectangle 1"/>
          <p:cNvSpPr/>
          <p:nvPr userDrawn="1"/>
        </p:nvSpPr>
        <p:spPr>
          <a:xfrm>
            <a:off x="0" y="3843795"/>
            <a:ext cx="8229600"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1658309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03573488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0ADBD2A6-9D59-8A42-B712-28AECE5544C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5481500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425D0E0-656F-8441-9B06-9CCBF96661F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1614564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90422B83-86F8-9643-B75F-38DF13EE57D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74837420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dirty="0">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ECDA1F6-68EE-9047-9ECF-D975CA62C8D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8782741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5"/>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ext Placeholder 7">
            <a:extLst>
              <a:ext uri="{FF2B5EF4-FFF2-40B4-BE49-F238E27FC236}">
                <a16:creationId xmlns:a16="http://schemas.microsoft.com/office/drawing/2014/main" id="{3F2FEA9A-101A-5A4C-83E2-4C0044BA6EE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6574872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dirty="0"/>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23A21BE0-4841-FF4C-ABD6-32E1F111A99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28328889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Activity 3">
    <p:bg>
      <p:bgPr>
        <a:solidFill>
          <a:srgbClr val="E860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53333"/>
          <a:stretch/>
        </p:blipFill>
        <p:spPr>
          <a:xfrm flipH="1">
            <a:off x="0" y="0"/>
            <a:ext cx="5120640"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0B84A5C5-2EE0-4240-9019-8B715BEE897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8" name="Text Placeholder 3">
            <a:extLst>
              <a:ext uri="{FF2B5EF4-FFF2-40B4-BE49-F238E27FC236}">
                <a16:creationId xmlns:a16="http://schemas.microsoft.com/office/drawing/2014/main" id="{DE123B60-D604-9A41-BA50-1BF4AC36AE93}"/>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193951543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1_Activity 3">
    <p:bg>
      <p:bgPr>
        <a:solidFill>
          <a:srgbClr val="FFD217"/>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4BB0A8-10FB-F847-A121-7EF00B2FA80C}"/>
              </a:ext>
            </a:extLst>
          </p:cNvPr>
          <p:cNvPicPr>
            <a:picLocks noChangeAspect="1"/>
          </p:cNvPicPr>
          <p:nvPr userDrawn="1"/>
        </p:nvPicPr>
        <p:blipFill rotWithShape="1">
          <a:blip r:embed="rId2"/>
          <a:srcRect l="28243"/>
          <a:stretch/>
        </p:blipFill>
        <p:spPr>
          <a:xfrm>
            <a:off x="0" y="0"/>
            <a:ext cx="7380173"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2F7793DD-F793-8F4F-B74E-6B8630C8266F}"/>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8" name="Text Placeholder 3">
            <a:extLst>
              <a:ext uri="{FF2B5EF4-FFF2-40B4-BE49-F238E27FC236}">
                <a16:creationId xmlns:a16="http://schemas.microsoft.com/office/drawing/2014/main" id="{BF20315E-2B12-1B43-A789-90CFB92D6FF0}"/>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246302576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BB113A-F3D1-8F4D-B4A0-C7EEBD0EE4AD}"/>
              </a:ext>
            </a:extLst>
          </p:cNvPr>
          <p:cNvPicPr>
            <a:picLocks noChangeAspect="1"/>
          </p:cNvPicPr>
          <p:nvPr userDrawn="1"/>
        </p:nvPicPr>
        <p:blipFill rotWithShape="1">
          <a:blip r:embed="rId2"/>
          <a:srcRect r="16581" b="15343"/>
          <a:stretch/>
        </p:blipFill>
        <p:spPr>
          <a:xfrm>
            <a:off x="2057345" y="1"/>
            <a:ext cx="10134656"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6285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4"/>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dirty="0"/>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accent3"/>
                </a:solidFill>
              </a:defRPr>
            </a:lvl1pPr>
          </a:lstStyle>
          <a:p>
            <a:r>
              <a:rPr lang="en-US" noProof="0" dirty="0"/>
              <a:t>CLICK TO EDIT TITLE</a:t>
            </a:r>
            <a:endParaRPr lang="en-GB" noProof="0" dirty="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1780089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25302885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A94EB5-6DF4-1149-B8E9-FFCFB4E23D5C}"/>
              </a:ext>
            </a:extLst>
          </p:cNvPr>
          <p:cNvPicPr>
            <a:picLocks noChangeAspect="1"/>
          </p:cNvPicPr>
          <p:nvPr userDrawn="1"/>
        </p:nvPicPr>
        <p:blipFill rotWithShape="1">
          <a:blip r:embed="rId2"/>
          <a:srcRect l="5735" t="10216" r="31925" b="37205"/>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9579962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4526008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Hope you enjoyed 03">
    <p:bg>
      <p:bgPr>
        <a:solidFill>
          <a:srgbClr val="F1612C"/>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6127"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C28DE67A-0D1B-2943-A741-E4BE803F6951}"/>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3238B17-B3BD-514B-96BB-036A62190064}"/>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7B098E7D-8AD4-9442-98E0-AD5065552F4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A0E0FE90-EFD5-5D46-B8B7-C8C6EF4A7B9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Title 1">
            <a:extLst>
              <a:ext uri="{FF2B5EF4-FFF2-40B4-BE49-F238E27FC236}">
                <a16:creationId xmlns:a16="http://schemas.microsoft.com/office/drawing/2014/main" id="{3A322634-0463-2641-A4E8-526FCEB684C1}"/>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sp>
        <p:nvSpPr>
          <p:cNvPr id="17" name="Text Placeholder 6">
            <a:extLst>
              <a:ext uri="{FF2B5EF4-FFF2-40B4-BE49-F238E27FC236}">
                <a16:creationId xmlns:a16="http://schemas.microsoft.com/office/drawing/2014/main" id="{3183E0E2-4BB1-5448-BBEC-3449926599DA}"/>
              </a:ext>
            </a:extLst>
          </p:cNvPr>
          <p:cNvSpPr>
            <a:spLocks noGrp="1"/>
          </p:cNvSpPr>
          <p:nvPr>
            <p:ph type="body" sz="quarter" idx="12" hasCustomPrompt="1"/>
          </p:nvPr>
        </p:nvSpPr>
        <p:spPr>
          <a:xfrm>
            <a:off x="385301" y="5306004"/>
            <a:ext cx="3538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spTree>
    <p:extLst>
      <p:ext uri="{BB962C8B-B14F-4D97-AF65-F5344CB8AC3E}">
        <p14:creationId xmlns:p14="http://schemas.microsoft.com/office/powerpoint/2010/main" val="2458859042"/>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rgbClr val="EECF4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649"/>
          <a:stretch/>
        </p:blipFill>
        <p:spPr>
          <a:xfrm>
            <a:off x="1400174" y="0"/>
            <a:ext cx="1079182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7EF9814B-F8EE-524C-AE06-C830CCA3CC9A}"/>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B85C145-5537-3145-BB2A-22C52E5CEFE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433E618D-5B5A-1247-872C-D90DEE318819}"/>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6EF8876D-52B4-AE44-AA1D-D9FD95C43527}"/>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4" name="Title 1">
            <a:extLst>
              <a:ext uri="{FF2B5EF4-FFF2-40B4-BE49-F238E27FC236}">
                <a16:creationId xmlns:a16="http://schemas.microsoft.com/office/drawing/2014/main" id="{B31EEBD0-8475-004A-A7AC-E2491D6ECD8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sp>
        <p:nvSpPr>
          <p:cNvPr id="15" name="Text Placeholder 6">
            <a:extLst>
              <a:ext uri="{FF2B5EF4-FFF2-40B4-BE49-F238E27FC236}">
                <a16:creationId xmlns:a16="http://schemas.microsoft.com/office/drawing/2014/main" id="{C7FB5C1F-0D19-3448-B4CE-1A31E3451DDD}"/>
              </a:ext>
            </a:extLst>
          </p:cNvPr>
          <p:cNvSpPr>
            <a:spLocks noGrp="1"/>
          </p:cNvSpPr>
          <p:nvPr>
            <p:ph type="body" sz="quarter" idx="12" hasCustomPrompt="1"/>
          </p:nvPr>
        </p:nvSpPr>
        <p:spPr>
          <a:xfrm>
            <a:off x="385301" y="5306004"/>
            <a:ext cx="3538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spTree>
    <p:extLst>
      <p:ext uri="{BB962C8B-B14F-4D97-AF65-F5344CB8AC3E}">
        <p14:creationId xmlns:p14="http://schemas.microsoft.com/office/powerpoint/2010/main" val="3528479176"/>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64948859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00D2FE"/>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F1EF07-579B-8642-8596-9F426AD35B5F}"/>
              </a:ext>
            </a:extLst>
          </p:cNvPr>
          <p:cNvPicPr>
            <a:picLocks noChangeAspect="1"/>
          </p:cNvPicPr>
          <p:nvPr userDrawn="1"/>
        </p:nvPicPr>
        <p:blipFill rotWithShape="1">
          <a:blip r:embed="rId2"/>
          <a:srcRect r="20749" b="9692"/>
          <a:stretch/>
        </p:blipFill>
        <p:spPr>
          <a:xfrm>
            <a:off x="3335409" y="-1"/>
            <a:ext cx="9023859" cy="6858001"/>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7" name="Text Placeholder 6">
            <a:extLst>
              <a:ext uri="{FF2B5EF4-FFF2-40B4-BE49-F238E27FC236}">
                <a16:creationId xmlns:a16="http://schemas.microsoft.com/office/drawing/2014/main" id="{2B134DFE-F50D-8640-BF49-099D9AD55437}"/>
              </a:ext>
            </a:extLst>
          </p:cNvPr>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9" name="Title 1">
            <a:extLst>
              <a:ext uri="{FF2B5EF4-FFF2-40B4-BE49-F238E27FC236}">
                <a16:creationId xmlns:a16="http://schemas.microsoft.com/office/drawing/2014/main" id="{953DB2CB-74A6-F441-B197-A0FBC81F16A7}"/>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0" name="Group 9">
            <a:extLst>
              <a:ext uri="{FF2B5EF4-FFF2-40B4-BE49-F238E27FC236}">
                <a16:creationId xmlns:a16="http://schemas.microsoft.com/office/drawing/2014/main" id="{B553BA4C-5B96-BC4B-AF8B-33C3222C7121}"/>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C4F011B8-C811-0A4D-9746-5B27AF39E925}"/>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4E9668CC-6C76-FB41-A791-360AE8125336}"/>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5E9996A6-DF66-F042-A80E-6E9896B5D95C}"/>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545982760"/>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rgbClr val="28CEF6"/>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7" name="Text Placeholder 6">
            <a:extLst>
              <a:ext uri="{FF2B5EF4-FFF2-40B4-BE49-F238E27FC236}">
                <a16:creationId xmlns:a16="http://schemas.microsoft.com/office/drawing/2014/main" id="{CC7714CD-C9C9-CB4C-B790-B7E748118AF8}"/>
              </a:ext>
            </a:extLst>
          </p:cNvPr>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9" name="Title 1">
            <a:extLst>
              <a:ext uri="{FF2B5EF4-FFF2-40B4-BE49-F238E27FC236}">
                <a16:creationId xmlns:a16="http://schemas.microsoft.com/office/drawing/2014/main" id="{5F8B76A1-3AF5-674D-99FD-98684B3ADE81}"/>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0" name="Group 9">
            <a:extLst>
              <a:ext uri="{FF2B5EF4-FFF2-40B4-BE49-F238E27FC236}">
                <a16:creationId xmlns:a16="http://schemas.microsoft.com/office/drawing/2014/main" id="{5EE389DE-5621-AA41-B7DE-B88EA78FF829}"/>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6669BAF9-D664-8049-AA8A-4286561D71D4}"/>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2A05CF6C-7F06-E14F-9F51-AF351700B6EF}"/>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9BD7B17C-FA63-B049-8F82-396B0AE865A2}"/>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351299355"/>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1_Housekeeping">
    <p:bg>
      <p:bgPr>
        <a:solidFill>
          <a:srgbClr val="28CEF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tx1"/>
                </a:solidFill>
              </a:defRPr>
            </a:lvl1pPr>
          </a:lstStyle>
          <a:p>
            <a:r>
              <a:rPr lang="en-US" noProof="0" dirty="0"/>
              <a:t>Housekeeping</a:t>
            </a:r>
            <a:endParaRPr lang="en-GB" noProof="0" dirty="0"/>
          </a:p>
        </p:txBody>
      </p:sp>
      <p:sp>
        <p:nvSpPr>
          <p:cNvPr id="5" name="Text Placeholder 16"/>
          <p:cNvSpPr txBox="1">
            <a:spLocks/>
          </p:cNvSpPr>
          <p:nvPr userDrawn="1"/>
        </p:nvSpPr>
        <p:spPr>
          <a:xfrm>
            <a:off x="387701" y="4333505"/>
            <a:ext cx="5621337" cy="2016498"/>
          </a:xfrm>
          <a:prstGeom prst="rect">
            <a:avLst/>
          </a:prstGeom>
        </p:spPr>
        <p:txBody>
          <a:bodyPr vert="horz" lIns="0" tIns="0" rIns="0" bIns="0" rtlCol="0" anchor="t" anchorCtr="0">
            <a:noAutofit/>
          </a:bodyPr>
          <a:lstStyle>
            <a:lvl1pPr marL="270000" indent="-270000" algn="l" defTabSz="914400" rtl="0" eaLnBrk="1" latinLnBrk="0" hangingPunct="1">
              <a:lnSpc>
                <a:spcPts val="2200"/>
              </a:lnSpc>
              <a:spcBef>
                <a:spcPts val="0"/>
              </a:spcBef>
              <a:spcAft>
                <a:spcPts val="650"/>
              </a:spcAft>
              <a:buSzPct val="115000"/>
              <a:buFontTx/>
              <a:buBlip>
                <a:blip r:embed="rId2"/>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2"/>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2"/>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2"/>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2"/>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GB" sz="1800" dirty="0">
                <a:solidFill>
                  <a:schemeClr val="tx1"/>
                </a:solidFill>
              </a:rPr>
              <a:t>Fire exits</a:t>
            </a:r>
          </a:p>
          <a:p>
            <a:pPr>
              <a:buFont typeface="Arial" panose="020B0604020202020204" pitchFamily="34" charset="0"/>
              <a:buChar char="•"/>
            </a:pPr>
            <a:r>
              <a:rPr lang="en-GB" sz="1800" dirty="0">
                <a:solidFill>
                  <a:schemeClr val="tx1"/>
                </a:solidFill>
              </a:rPr>
              <a:t>Toilets </a:t>
            </a:r>
          </a:p>
          <a:p>
            <a:pPr>
              <a:buFont typeface="Arial" panose="020B0604020202020204" pitchFamily="34" charset="0"/>
              <a:buChar char="•"/>
            </a:pPr>
            <a:r>
              <a:rPr lang="en-GB" sz="1800" dirty="0">
                <a:solidFill>
                  <a:schemeClr val="tx1"/>
                </a:solidFill>
              </a:rPr>
              <a:t>Breaks</a:t>
            </a:r>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5698405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Meet &amp; Greet 3">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5139"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293538855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dirty="0"/>
              <a:t>CLICK TO EDIT TITLE</a:t>
            </a:r>
            <a:endParaRPr lang="en-GB" noProof="0" dirty="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accent3"/>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93808245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1_Meet &amp; Greet 3">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B98D02-2742-BF4B-973B-5C60C3BD0197}"/>
              </a:ext>
            </a:extLst>
          </p:cNvPr>
          <p:cNvPicPr>
            <a:picLocks noChangeAspect="1"/>
          </p:cNvPicPr>
          <p:nvPr userDrawn="1"/>
        </p:nvPicPr>
        <p:blipFill rotWithShape="1">
          <a:blip r:embed="rId2"/>
          <a:srcRect l="3334" r="24870"/>
          <a:stretch/>
        </p:blipFill>
        <p:spPr>
          <a:xfrm>
            <a:off x="4807823" y="0"/>
            <a:ext cx="7384178"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168518336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rgbClr val="28CEF6"/>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tx1"/>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tx1"/>
                </a:solidFill>
              </a:defRPr>
            </a:lvl1pPr>
          </a:lstStyle>
          <a:p>
            <a:r>
              <a:rPr lang="en-US" noProof="0" dirty="0"/>
              <a:t>CLICK TO EDIT TITLE</a:t>
            </a:r>
            <a:endParaRPr lang="en-GB" noProof="0" dirty="0"/>
          </a:p>
        </p:txBody>
      </p:sp>
      <p:sp>
        <p:nvSpPr>
          <p:cNvPr id="2" name="Rectangle 1"/>
          <p:cNvSpPr/>
          <p:nvPr userDrawn="1"/>
        </p:nvSpPr>
        <p:spPr>
          <a:xfrm>
            <a:off x="0" y="3843795"/>
            <a:ext cx="82296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430007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rgbClr val="28CEF6"/>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dirty="0"/>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tx1"/>
                </a:solidFill>
              </a:defRPr>
            </a:lvl1pPr>
          </a:lstStyle>
          <a:p>
            <a:r>
              <a:rPr lang="en-US" noProof="0" dirty="0"/>
              <a:t>CLICK TO EDIT TITLE</a:t>
            </a:r>
            <a:endParaRPr lang="en-GB" noProof="0" dirty="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06770671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dirty="0"/>
              <a:t>CLICK TO EDIT TITLE</a:t>
            </a:r>
            <a:endParaRPr lang="en-GB" noProof="0" dirty="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tx1"/>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06114381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tx1"/>
                </a:solidFill>
              </a:defRPr>
            </a:lvl1pPr>
          </a:lstStyle>
          <a:p>
            <a:r>
              <a:rPr lang="en-US" noProof="0" dirty="0"/>
              <a:t>CLICK TO EDIT TITLE</a:t>
            </a:r>
            <a:endParaRPr lang="en-GB" noProof="0" dirty="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3821263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dirty="0"/>
              <a:t>CLICK TO EDIT TITLE</a:t>
            </a:r>
            <a:endParaRPr lang="en-GB" noProof="0" dirty="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dirty="0"/>
          </a:p>
        </p:txBody>
      </p:sp>
    </p:spTree>
    <p:extLst>
      <p:ext uri="{BB962C8B-B14F-4D97-AF65-F5344CB8AC3E}">
        <p14:creationId xmlns:p14="http://schemas.microsoft.com/office/powerpoint/2010/main" val="187264285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tx1"/>
                </a:solidFill>
              </a:defRPr>
            </a:lvl1pPr>
          </a:lstStyle>
          <a:p>
            <a:r>
              <a:rPr lang="en-US" noProof="0" dirty="0"/>
              <a:t>CLICK TO EDIT TITLE</a:t>
            </a:r>
            <a:endParaRPr lang="en-GB" noProof="0" dirty="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13933804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solidFill>
                <a:schemeClr val="tx1"/>
              </a:solidFill>
            </a:endParaRPr>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02340633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8132918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71890044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9" Type="http://schemas.openxmlformats.org/officeDocument/2006/relationships/slideLayout" Target="../slideLayouts/slideLayout80.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42" Type="http://schemas.openxmlformats.org/officeDocument/2006/relationships/slideLayout" Target="../slideLayouts/slideLayout83.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37" Type="http://schemas.openxmlformats.org/officeDocument/2006/relationships/slideLayout" Target="../slideLayouts/slideLayout78.xml"/><Relationship Id="rId40" Type="http://schemas.openxmlformats.org/officeDocument/2006/relationships/slideLayout" Target="../slideLayouts/slideLayout81.xml"/><Relationship Id="rId45" Type="http://schemas.openxmlformats.org/officeDocument/2006/relationships/image" Target="../media/image1.png"/><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slideLayout" Target="../slideLayouts/slideLayout77.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4" Type="http://schemas.openxmlformats.org/officeDocument/2006/relationships/theme" Target="../theme/theme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slideLayout" Target="../slideLayouts/slideLayout76.xml"/><Relationship Id="rId43" Type="http://schemas.openxmlformats.org/officeDocument/2006/relationships/slideLayout" Target="../slideLayouts/slideLayout84.xml"/><Relationship Id="rId8" Type="http://schemas.openxmlformats.org/officeDocument/2006/relationships/slideLayout" Target="../slideLayouts/slideLayout49.xml"/><Relationship Id="rId3" Type="http://schemas.openxmlformats.org/officeDocument/2006/relationships/slideLayout" Target="../slideLayouts/slideLayout44.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38" Type="http://schemas.openxmlformats.org/officeDocument/2006/relationships/slideLayout" Target="../slideLayouts/slideLayout79.xml"/><Relationship Id="rId20" Type="http://schemas.openxmlformats.org/officeDocument/2006/relationships/slideLayout" Target="../slideLayouts/slideLayout61.xml"/><Relationship Id="rId41" Type="http://schemas.openxmlformats.org/officeDocument/2006/relationships/slideLayout" Target="../slideLayouts/slideLayout8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9" Type="http://schemas.openxmlformats.org/officeDocument/2006/relationships/slideLayout" Target="../slideLayouts/slideLayout123.xml"/><Relationship Id="rId21" Type="http://schemas.openxmlformats.org/officeDocument/2006/relationships/slideLayout" Target="../slideLayouts/slideLayout105.xml"/><Relationship Id="rId34" Type="http://schemas.openxmlformats.org/officeDocument/2006/relationships/slideLayout" Target="../slideLayouts/slideLayout118.xml"/><Relationship Id="rId42" Type="http://schemas.openxmlformats.org/officeDocument/2006/relationships/theme" Target="../theme/theme3.xml"/><Relationship Id="rId7" Type="http://schemas.openxmlformats.org/officeDocument/2006/relationships/slideLayout" Target="../slideLayouts/slideLayout9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slideLayout" Target="../slideLayouts/slideLayout113.xml"/><Relationship Id="rId41" Type="http://schemas.openxmlformats.org/officeDocument/2006/relationships/slideLayout" Target="../slideLayouts/slideLayout125.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32" Type="http://schemas.openxmlformats.org/officeDocument/2006/relationships/slideLayout" Target="../slideLayouts/slideLayout116.xml"/><Relationship Id="rId37" Type="http://schemas.openxmlformats.org/officeDocument/2006/relationships/slideLayout" Target="../slideLayouts/slideLayout121.xml"/><Relationship Id="rId40" Type="http://schemas.openxmlformats.org/officeDocument/2006/relationships/slideLayout" Target="../slideLayouts/slideLayout124.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36" Type="http://schemas.openxmlformats.org/officeDocument/2006/relationships/slideLayout" Target="../slideLayouts/slideLayout120.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slideLayout" Target="../slideLayouts/slideLayout115.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slideLayout" Target="../slideLayouts/slideLayout114.xml"/><Relationship Id="rId35" Type="http://schemas.openxmlformats.org/officeDocument/2006/relationships/slideLayout" Target="../slideLayouts/slideLayout119.xml"/><Relationship Id="rId43" Type="http://schemas.openxmlformats.org/officeDocument/2006/relationships/image" Target="../media/image1.png"/><Relationship Id="rId8" Type="http://schemas.openxmlformats.org/officeDocument/2006/relationships/slideLayout" Target="../slideLayouts/slideLayout92.xml"/><Relationship Id="rId3" Type="http://schemas.openxmlformats.org/officeDocument/2006/relationships/slideLayout" Target="../slideLayouts/slideLayout87.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33" Type="http://schemas.openxmlformats.org/officeDocument/2006/relationships/slideLayout" Target="../slideLayouts/slideLayout117.xml"/><Relationship Id="rId38" Type="http://schemas.openxmlformats.org/officeDocument/2006/relationships/slideLayout" Target="../slideLayouts/slideLayout12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image" Target="../media/image1.png"/><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image" Target="../media/image18.svg"/><Relationship Id="rId2" Type="http://schemas.openxmlformats.org/officeDocument/2006/relationships/slideLayout" Target="../slideLayouts/slideLayout127.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image" Target="../media/image17.png"/><Relationship Id="rId5" Type="http://schemas.openxmlformats.org/officeDocument/2006/relationships/slideLayout" Target="../slideLayouts/slideLayout130.xml"/><Relationship Id="rId10" Type="http://schemas.openxmlformats.org/officeDocument/2006/relationships/theme" Target="../theme/theme4.xml"/><Relationship Id="rId4" Type="http://schemas.openxmlformats.org/officeDocument/2006/relationships/slideLayout" Target="../slideLayouts/slideLayout129.xml"/><Relationship Id="rId9" Type="http://schemas.openxmlformats.org/officeDocument/2006/relationships/slideLayout" Target="../slideLayouts/slideLayout1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315793142"/>
      </p:ext>
    </p:extLst>
  </p:cSld>
  <p:clrMap bg1="lt1" tx1="dk1" bg2="lt2" tx2="dk2" accent1="accent1" accent2="accent2" accent3="accent3" accent4="accent4" accent5="accent5" accent6="accent6" hlink="hlink" folHlink="folHlink"/>
  <p:sldLayoutIdLst>
    <p:sldLayoutId id="2147483879" r:id="rId1"/>
    <p:sldLayoutId id="2147484372" r:id="rId2"/>
    <p:sldLayoutId id="2147484373" r:id="rId3"/>
    <p:sldLayoutId id="2147484342" r:id="rId4"/>
    <p:sldLayoutId id="2147484343" r:id="rId5"/>
    <p:sldLayoutId id="2147484344" r:id="rId6"/>
    <p:sldLayoutId id="2147484345" r:id="rId7"/>
    <p:sldLayoutId id="2147484346" r:id="rId8"/>
    <p:sldLayoutId id="2147484347" r:id="rId9"/>
    <p:sldLayoutId id="2147484348" r:id="rId10"/>
    <p:sldLayoutId id="2147484349" r:id="rId11"/>
    <p:sldLayoutId id="2147484350" r:id="rId12"/>
    <p:sldLayoutId id="2147484351" r:id="rId13"/>
    <p:sldLayoutId id="2147484352" r:id="rId14"/>
    <p:sldLayoutId id="2147484353" r:id="rId15"/>
    <p:sldLayoutId id="2147484354" r:id="rId16"/>
    <p:sldLayoutId id="2147484355" r:id="rId17"/>
    <p:sldLayoutId id="2147484356" r:id="rId18"/>
    <p:sldLayoutId id="2147484357" r:id="rId19"/>
    <p:sldLayoutId id="2147484358" r:id="rId20"/>
    <p:sldLayoutId id="2147484359" r:id="rId21"/>
    <p:sldLayoutId id="2147484360" r:id="rId22"/>
    <p:sldLayoutId id="2147484361" r:id="rId23"/>
    <p:sldLayoutId id="2147484362" r:id="rId24"/>
    <p:sldLayoutId id="2147484363" r:id="rId25"/>
    <p:sldLayoutId id="2147484364" r:id="rId26"/>
    <p:sldLayoutId id="2147484365" r:id="rId27"/>
    <p:sldLayoutId id="2147484366" r:id="rId28"/>
    <p:sldLayoutId id="2147484367" r:id="rId29"/>
    <p:sldLayoutId id="2147484368" r:id="rId30"/>
    <p:sldLayoutId id="2147484369" r:id="rId31"/>
    <p:sldLayoutId id="2147484370" r:id="rId32"/>
    <p:sldLayoutId id="2147484371" r:id="rId33"/>
    <p:sldLayoutId id="2147484377" r:id="rId34"/>
    <p:sldLayoutId id="2147484378" r:id="rId35"/>
    <p:sldLayoutId id="2147483939" r:id="rId36"/>
    <p:sldLayoutId id="2147483940" r:id="rId37"/>
    <p:sldLayoutId id="2147483941" r:id="rId38"/>
    <p:sldLayoutId id="2147483942" r:id="rId39"/>
    <p:sldLayoutId id="2147484374" r:id="rId40"/>
    <p:sldLayoutId id="2147484375" r:id="rId41"/>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1105970405"/>
      </p:ext>
    </p:extLst>
  </p:cSld>
  <p:clrMap bg1="lt1" tx1="dk1" bg2="lt2" tx2="dk2" accent1="accent1" accent2="accent2" accent3="accent3" accent4="accent4" accent5="accent5" accent6="accent6" hlink="hlink" folHlink="folHlink"/>
  <p:sldLayoutIdLst>
    <p:sldLayoutId id="2147484303" r:id="rId1"/>
    <p:sldLayoutId id="2147483970" r:id="rId2"/>
    <p:sldLayoutId id="2147484305" r:id="rId3"/>
    <p:sldLayoutId id="2147483967" r:id="rId4"/>
    <p:sldLayoutId id="2147484407" r:id="rId5"/>
    <p:sldLayoutId id="2147484408" r:id="rId6"/>
    <p:sldLayoutId id="2147483975" r:id="rId7"/>
    <p:sldLayoutId id="2147484379" r:id="rId8"/>
    <p:sldLayoutId id="2147484380" r:id="rId9"/>
    <p:sldLayoutId id="2147484381" r:id="rId10"/>
    <p:sldLayoutId id="2147484382" r:id="rId11"/>
    <p:sldLayoutId id="2147484383" r:id="rId12"/>
    <p:sldLayoutId id="2147484384" r:id="rId13"/>
    <p:sldLayoutId id="2147484385" r:id="rId14"/>
    <p:sldLayoutId id="2147484386" r:id="rId15"/>
    <p:sldLayoutId id="2147484387" r:id="rId16"/>
    <p:sldLayoutId id="2147484388" r:id="rId17"/>
    <p:sldLayoutId id="2147484389" r:id="rId18"/>
    <p:sldLayoutId id="2147484390" r:id="rId19"/>
    <p:sldLayoutId id="2147484391" r:id="rId20"/>
    <p:sldLayoutId id="2147484392" r:id="rId21"/>
    <p:sldLayoutId id="2147484393" r:id="rId22"/>
    <p:sldLayoutId id="2147484394" r:id="rId23"/>
    <p:sldLayoutId id="2147484395" r:id="rId24"/>
    <p:sldLayoutId id="2147484396" r:id="rId25"/>
    <p:sldLayoutId id="2147484397" r:id="rId26"/>
    <p:sldLayoutId id="2147484398" r:id="rId27"/>
    <p:sldLayoutId id="2147484399" r:id="rId28"/>
    <p:sldLayoutId id="2147484400" r:id="rId29"/>
    <p:sldLayoutId id="2147484401" r:id="rId30"/>
    <p:sldLayoutId id="2147484402" r:id="rId31"/>
    <p:sldLayoutId id="2147484403" r:id="rId32"/>
    <p:sldLayoutId id="2147484404" r:id="rId33"/>
    <p:sldLayoutId id="2147484405" r:id="rId34"/>
    <p:sldLayoutId id="2147484406" r:id="rId35"/>
    <p:sldLayoutId id="2147484013" r:id="rId36"/>
    <p:sldLayoutId id="2147484409" r:id="rId37"/>
    <p:sldLayoutId id="2147484015" r:id="rId38"/>
    <p:sldLayoutId id="2147484016" r:id="rId39"/>
    <p:sldLayoutId id="2147484017" r:id="rId40"/>
    <p:sldLayoutId id="2147484018" r:id="rId41"/>
    <p:sldLayoutId id="2147483968" r:id="rId42"/>
    <p:sldLayoutId id="2147483969" r:id="rId43"/>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5"/>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5"/>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5"/>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5"/>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1206996952"/>
      </p:ext>
    </p:extLst>
  </p:cSld>
  <p:clrMap bg1="lt1" tx1="dk1" bg2="lt2" tx2="dk2" accent1="accent1" accent2="accent2" accent3="accent3" accent4="accent4" accent5="accent5" accent6="accent6" hlink="hlink" folHlink="folHlink"/>
  <p:sldLayoutIdLst>
    <p:sldLayoutId id="2147484304" r:id="rId1"/>
    <p:sldLayoutId id="2147484058" r:id="rId2"/>
    <p:sldLayoutId id="2147484059" r:id="rId3"/>
    <p:sldLayoutId id="2147484411" r:id="rId4"/>
    <p:sldLayoutId id="2147484063" r:id="rId5"/>
    <p:sldLayoutId id="2147484410" r:id="rId6"/>
    <p:sldLayoutId id="2147484412" r:id="rId7"/>
    <p:sldLayoutId id="2147484413" r:id="rId8"/>
    <p:sldLayoutId id="2147484414" r:id="rId9"/>
    <p:sldLayoutId id="2147484415" r:id="rId10"/>
    <p:sldLayoutId id="2147484416" r:id="rId11"/>
    <p:sldLayoutId id="2147484417" r:id="rId12"/>
    <p:sldLayoutId id="2147484418" r:id="rId13"/>
    <p:sldLayoutId id="2147484419" r:id="rId14"/>
    <p:sldLayoutId id="2147484420" r:id="rId15"/>
    <p:sldLayoutId id="2147484421" r:id="rId16"/>
    <p:sldLayoutId id="2147484422" r:id="rId17"/>
    <p:sldLayoutId id="2147484423" r:id="rId18"/>
    <p:sldLayoutId id="2147484424" r:id="rId19"/>
    <p:sldLayoutId id="2147484425" r:id="rId20"/>
    <p:sldLayoutId id="2147484426" r:id="rId21"/>
    <p:sldLayoutId id="2147484427" r:id="rId22"/>
    <p:sldLayoutId id="2147484428" r:id="rId23"/>
    <p:sldLayoutId id="2147484429" r:id="rId24"/>
    <p:sldLayoutId id="2147484430" r:id="rId25"/>
    <p:sldLayoutId id="2147484431" r:id="rId26"/>
    <p:sldLayoutId id="2147484432" r:id="rId27"/>
    <p:sldLayoutId id="2147484433" r:id="rId28"/>
    <p:sldLayoutId id="2147484434" r:id="rId29"/>
    <p:sldLayoutId id="2147484435" r:id="rId30"/>
    <p:sldLayoutId id="2147484436" r:id="rId31"/>
    <p:sldLayoutId id="2147484437" r:id="rId32"/>
    <p:sldLayoutId id="2147484438" r:id="rId33"/>
    <p:sldLayoutId id="2147484087" r:id="rId34"/>
    <p:sldLayoutId id="2147484439" r:id="rId35"/>
    <p:sldLayoutId id="2147484089" r:id="rId36"/>
    <p:sldLayoutId id="2147484090" r:id="rId37"/>
    <p:sldLayoutId id="2147484091" r:id="rId38"/>
    <p:sldLayoutId id="2147484092" r:id="rId39"/>
    <p:sldLayoutId id="2147484440" r:id="rId40"/>
    <p:sldLayoutId id="2147484441" r:id="rId41"/>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1212112" y="369218"/>
            <a:ext cx="10595713"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AF93FCE7-DBB4-9F4D-BD6A-3D02A5FEEA26}"/>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57744936"/>
      </p:ext>
    </p:extLst>
  </p:cSld>
  <p:clrMap bg1="lt1" tx1="dk1" bg2="lt2" tx2="dk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6" r:id="rId8"/>
    <p:sldLayoutId id="2147484217" r:id="rId9"/>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1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1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5.xml.rels><?xml version="1.0" encoding="UTF-8" standalone="yes"?>
<Relationships xmlns="http://schemas.openxmlformats.org/package/2006/relationships"><Relationship Id="rId3" Type="http://schemas.openxmlformats.org/officeDocument/2006/relationships/hyperlink" Target="https://app.qa.com/lab/introduction-aws-step-functions/" TargetMode="External"/><Relationship Id="rId2" Type="http://schemas.openxmlformats.org/officeDocument/2006/relationships/notesSlide" Target="../notesSlides/notesSlide3.xml"/><Relationship Id="rId1" Type="http://schemas.openxmlformats.org/officeDocument/2006/relationships/slideLayout" Target="../slideLayouts/slideLayout1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D45AE9-1997-BC48-99C9-9167BFA9A6C7}"/>
              </a:ext>
            </a:extLst>
          </p:cNvPr>
          <p:cNvSpPr>
            <a:spLocks noGrp="1"/>
          </p:cNvSpPr>
          <p:nvPr>
            <p:ph type="body" sz="quarter" idx="12"/>
          </p:nvPr>
        </p:nvSpPr>
        <p:spPr>
          <a:xfrm>
            <a:off x="385300" y="3343854"/>
            <a:ext cx="3534471" cy="1186921"/>
          </a:xfrm>
        </p:spPr>
        <p:txBody>
          <a:bodyPr/>
          <a:lstStyle/>
          <a:p>
            <a:r>
              <a:rPr lang="en-GB" dirty="0"/>
              <a:t>Classroom</a:t>
            </a:r>
          </a:p>
          <a:p>
            <a:endParaRPr lang="en-US" dirty="0"/>
          </a:p>
        </p:txBody>
      </p:sp>
      <p:sp>
        <p:nvSpPr>
          <p:cNvPr id="3" name="Title 2">
            <a:extLst>
              <a:ext uri="{FF2B5EF4-FFF2-40B4-BE49-F238E27FC236}">
                <a16:creationId xmlns:a16="http://schemas.microsoft.com/office/drawing/2014/main" id="{0A8C355E-D06E-5847-BFD2-7F6F94A03EE8}"/>
              </a:ext>
            </a:extLst>
          </p:cNvPr>
          <p:cNvSpPr>
            <a:spLocks noGrp="1"/>
          </p:cNvSpPr>
          <p:nvPr>
            <p:ph type="ctrTitle"/>
          </p:nvPr>
        </p:nvSpPr>
        <p:spPr>
          <a:xfrm>
            <a:off x="385300" y="961629"/>
            <a:ext cx="3767599" cy="2277604"/>
          </a:xfrm>
        </p:spPr>
        <p:txBody>
          <a:bodyPr/>
          <a:lstStyle/>
          <a:p>
            <a:r>
              <a:rPr lang="en-GB" dirty="0"/>
              <a:t>Microservices and RESTful API</a:t>
            </a:r>
            <a:endParaRPr lang="en-US" dirty="0"/>
          </a:p>
        </p:txBody>
      </p:sp>
    </p:spTree>
    <p:extLst>
      <p:ext uri="{BB962C8B-B14F-4D97-AF65-F5344CB8AC3E}">
        <p14:creationId xmlns:p14="http://schemas.microsoft.com/office/powerpoint/2010/main" val="1245930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4FB5FE-C6B2-6F44-A680-88D38BB635E3}"/>
              </a:ext>
            </a:extLst>
          </p:cNvPr>
          <p:cNvSpPr>
            <a:spLocks noGrp="1"/>
          </p:cNvSpPr>
          <p:nvPr>
            <p:ph type="body" sz="quarter" idx="10"/>
          </p:nvPr>
        </p:nvSpPr>
        <p:spPr/>
        <p:txBody>
          <a:bodyPr/>
          <a:lstStyle/>
          <a:p>
            <a:r>
              <a:rPr lang="en-GB" sz="3200" dirty="0"/>
              <a:t>Microservice Transactions</a:t>
            </a:r>
            <a:endParaRPr lang="en-US" sz="3200" dirty="0"/>
          </a:p>
        </p:txBody>
      </p:sp>
      <p:sp>
        <p:nvSpPr>
          <p:cNvPr id="3" name="Slide Number Placeholder 2">
            <a:extLst>
              <a:ext uri="{FF2B5EF4-FFF2-40B4-BE49-F238E27FC236}">
                <a16:creationId xmlns:a16="http://schemas.microsoft.com/office/drawing/2014/main" id="{C5161F6F-4AF2-6044-AF2A-2A0C28358EFB}"/>
              </a:ext>
            </a:extLst>
          </p:cNvPr>
          <p:cNvSpPr>
            <a:spLocks noGrp="1"/>
          </p:cNvSpPr>
          <p:nvPr>
            <p:ph type="sldNum" sz="quarter" idx="4"/>
          </p:nvPr>
        </p:nvSpPr>
        <p:spPr/>
        <p:txBody>
          <a:bodyPr/>
          <a:lstStyle/>
          <a:p>
            <a:fld id="{EF892D59-8F09-EF4B-AD6D-DA609442F868}" type="slidenum">
              <a:rPr lang="en-GB" smtClean="0"/>
              <a:pPr/>
              <a:t>2</a:t>
            </a:fld>
            <a:endParaRPr lang="en-GB" dirty="0"/>
          </a:p>
        </p:txBody>
      </p:sp>
      <p:sp>
        <p:nvSpPr>
          <p:cNvPr id="4" name="Text Placeholder 3">
            <a:extLst>
              <a:ext uri="{FF2B5EF4-FFF2-40B4-BE49-F238E27FC236}">
                <a16:creationId xmlns:a16="http://schemas.microsoft.com/office/drawing/2014/main" id="{AA3EF997-2829-1F48-980D-B8DE188B958E}"/>
              </a:ext>
            </a:extLst>
          </p:cNvPr>
          <p:cNvSpPr>
            <a:spLocks noGrp="1"/>
          </p:cNvSpPr>
          <p:nvPr>
            <p:ph type="body" sz="quarter" idx="15"/>
          </p:nvPr>
        </p:nvSpPr>
        <p:spPr/>
        <p:txBody>
          <a:bodyPr/>
          <a:lstStyle/>
          <a:p>
            <a:r>
              <a:rPr lang="en-GB" b="1" dirty="0"/>
              <a:t>Challenges to many microservices </a:t>
            </a:r>
          </a:p>
          <a:p>
            <a:pPr lvl="1"/>
            <a:r>
              <a:rPr lang="en-GB" dirty="0"/>
              <a:t>Coordinate operations</a:t>
            </a:r>
          </a:p>
          <a:p>
            <a:pPr lvl="1"/>
            <a:r>
              <a:rPr lang="en-GB" dirty="0"/>
              <a:t>Handle Failures and Exceptions</a:t>
            </a:r>
          </a:p>
          <a:p>
            <a:pPr lvl="1"/>
            <a:r>
              <a:rPr lang="en-GB" dirty="0"/>
              <a:t>Integrate business logic</a:t>
            </a:r>
          </a:p>
          <a:p>
            <a:endParaRPr lang="en-GB" dirty="0"/>
          </a:p>
          <a:p>
            <a:r>
              <a:rPr lang="en-GB" b="1" dirty="0"/>
              <a:t>Coordination or Orchestration</a:t>
            </a:r>
          </a:p>
          <a:p>
            <a:pPr lvl="1"/>
            <a:r>
              <a:rPr lang="en-GB" dirty="0"/>
              <a:t>To monitor and co-ordinate operations of each microservice collect and hold state information centrally in a datastore e.g. DynamoDB</a:t>
            </a:r>
          </a:p>
          <a:p>
            <a:pPr lvl="1"/>
            <a:r>
              <a:rPr lang="en-GB" dirty="0"/>
              <a:t>Use an orchestration tool to coordinate the microservice integration</a:t>
            </a:r>
          </a:p>
          <a:p>
            <a:endParaRPr lang="en-GB" dirty="0"/>
          </a:p>
          <a:p>
            <a:r>
              <a:rPr lang="en-GB" b="1" dirty="0"/>
              <a:t>AWS Step Functions</a:t>
            </a:r>
          </a:p>
          <a:p>
            <a:pPr lvl="1"/>
            <a:r>
              <a:rPr lang="en-GB" dirty="0"/>
              <a:t>A State Machine that will provide a workflow to orchestrate your business logic</a:t>
            </a:r>
          </a:p>
          <a:p>
            <a:endParaRPr lang="en-US" dirty="0"/>
          </a:p>
        </p:txBody>
      </p:sp>
    </p:spTree>
    <p:extLst>
      <p:ext uri="{BB962C8B-B14F-4D97-AF65-F5344CB8AC3E}">
        <p14:creationId xmlns:p14="http://schemas.microsoft.com/office/powerpoint/2010/main" val="394555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10447F-5C58-8B40-8896-219E492B6882}"/>
              </a:ext>
            </a:extLst>
          </p:cNvPr>
          <p:cNvSpPr>
            <a:spLocks noGrp="1"/>
          </p:cNvSpPr>
          <p:nvPr>
            <p:ph type="sldNum" sz="quarter" idx="4"/>
          </p:nvPr>
        </p:nvSpPr>
        <p:spPr/>
        <p:txBody>
          <a:bodyPr/>
          <a:lstStyle/>
          <a:p>
            <a:fld id="{EF892D59-8F09-EF4B-AD6D-DA609442F868}" type="slidenum">
              <a:rPr lang="en-GB" smtClean="0"/>
              <a:pPr/>
              <a:t>3</a:t>
            </a:fld>
            <a:endParaRPr lang="en-GB" dirty="0"/>
          </a:p>
        </p:txBody>
      </p:sp>
      <p:sp>
        <p:nvSpPr>
          <p:cNvPr id="3" name="Text Placeholder 2">
            <a:extLst>
              <a:ext uri="{FF2B5EF4-FFF2-40B4-BE49-F238E27FC236}">
                <a16:creationId xmlns:a16="http://schemas.microsoft.com/office/drawing/2014/main" id="{F34CA858-36BA-6540-A016-55EE1498C6F5}"/>
              </a:ext>
            </a:extLst>
          </p:cNvPr>
          <p:cNvSpPr>
            <a:spLocks noGrp="1"/>
          </p:cNvSpPr>
          <p:nvPr>
            <p:ph type="body" sz="quarter" idx="10"/>
          </p:nvPr>
        </p:nvSpPr>
        <p:spPr>
          <a:xfrm>
            <a:off x="121546" y="1848751"/>
            <a:ext cx="3854706" cy="2751999"/>
          </a:xfrm>
        </p:spPr>
        <p:txBody>
          <a:bodyPr/>
          <a:lstStyle/>
          <a:p>
            <a:r>
              <a:rPr lang="en-GB" dirty="0"/>
              <a:t>Step Function – What can I do?</a:t>
            </a:r>
            <a:endParaRPr lang="en-US" dirty="0"/>
          </a:p>
        </p:txBody>
      </p:sp>
      <p:sp>
        <p:nvSpPr>
          <p:cNvPr id="4" name="Text Placeholder 3">
            <a:extLst>
              <a:ext uri="{FF2B5EF4-FFF2-40B4-BE49-F238E27FC236}">
                <a16:creationId xmlns:a16="http://schemas.microsoft.com/office/drawing/2014/main" id="{4CDED090-F158-214C-B38D-A070E171B251}"/>
              </a:ext>
            </a:extLst>
          </p:cNvPr>
          <p:cNvSpPr>
            <a:spLocks noGrp="1"/>
          </p:cNvSpPr>
          <p:nvPr>
            <p:ph type="body" sz="quarter" idx="15"/>
          </p:nvPr>
        </p:nvSpPr>
        <p:spPr/>
        <p:txBody>
          <a:bodyPr/>
          <a:lstStyle/>
          <a:p>
            <a:r>
              <a:rPr lang="en-GB" b="1" dirty="0"/>
              <a:t>Is a visual-workflow service to orchestrate services</a:t>
            </a:r>
          </a:p>
          <a:p>
            <a:pPr lvl="1"/>
            <a:r>
              <a:rPr lang="en-GB" dirty="0"/>
              <a:t>Execute more than one Lambda in parallel</a:t>
            </a:r>
          </a:p>
          <a:p>
            <a:pPr lvl="1"/>
            <a:r>
              <a:rPr lang="en-GB" dirty="0"/>
              <a:t>Runs functions in parallel</a:t>
            </a:r>
          </a:p>
          <a:p>
            <a:pPr lvl="1"/>
            <a:r>
              <a:rPr lang="en-GB" dirty="0"/>
              <a:t>Retry functions</a:t>
            </a:r>
          </a:p>
          <a:p>
            <a:pPr lvl="1"/>
            <a:r>
              <a:rPr lang="en-GB" dirty="0"/>
              <a:t>Restart failed Lambdas</a:t>
            </a:r>
          </a:p>
          <a:p>
            <a:r>
              <a:rPr lang="en-GB" dirty="0"/>
              <a:t>Long running code</a:t>
            </a:r>
          </a:p>
          <a:p>
            <a:pPr lvl="1"/>
            <a:r>
              <a:rPr lang="en-GB" dirty="0"/>
              <a:t>Lambda had max timeout 15minutes – Call on external (Aws Services) for long running activities</a:t>
            </a:r>
          </a:p>
          <a:p>
            <a:pPr lvl="1"/>
            <a:r>
              <a:rPr lang="en-GB" dirty="0"/>
              <a:t>Coordinate asynchronous functions</a:t>
            </a:r>
          </a:p>
          <a:p>
            <a:pPr lvl="2"/>
            <a:r>
              <a:rPr lang="en-GB" dirty="0"/>
              <a:t>Manage try-catch-finally</a:t>
            </a:r>
          </a:p>
          <a:p>
            <a:pPr lvl="2"/>
            <a:r>
              <a:rPr lang="en-GB" dirty="0"/>
              <a:t>Sequence functions</a:t>
            </a:r>
          </a:p>
          <a:p>
            <a:r>
              <a:rPr lang="en-GB" dirty="0"/>
              <a:t>Choose function flow based on values</a:t>
            </a:r>
          </a:p>
          <a:p>
            <a:endParaRPr lang="en-US" dirty="0"/>
          </a:p>
        </p:txBody>
      </p:sp>
    </p:spTree>
    <p:extLst>
      <p:ext uri="{BB962C8B-B14F-4D97-AF65-F5344CB8AC3E}">
        <p14:creationId xmlns:p14="http://schemas.microsoft.com/office/powerpoint/2010/main" val="2998414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597A10-D4B4-45BB-9050-B060873B99EE}"/>
              </a:ext>
            </a:extLst>
          </p:cNvPr>
          <p:cNvSpPr>
            <a:spLocks noGrp="1"/>
          </p:cNvSpPr>
          <p:nvPr>
            <p:ph type="sldNum" sz="quarter" idx="4"/>
          </p:nvPr>
        </p:nvSpPr>
        <p:spPr/>
        <p:txBody>
          <a:bodyPr/>
          <a:lstStyle/>
          <a:p>
            <a:fld id="{EF892D59-8F09-EF4B-AD6D-DA609442F868}" type="slidenum">
              <a:rPr lang="en-GB" smtClean="0"/>
              <a:pPr/>
              <a:t>4</a:t>
            </a:fld>
            <a:endParaRPr lang="en-GB" dirty="0"/>
          </a:p>
        </p:txBody>
      </p:sp>
      <p:sp>
        <p:nvSpPr>
          <p:cNvPr id="3" name="Text Placeholder 2">
            <a:extLst>
              <a:ext uri="{FF2B5EF4-FFF2-40B4-BE49-F238E27FC236}">
                <a16:creationId xmlns:a16="http://schemas.microsoft.com/office/drawing/2014/main" id="{D36B0C62-FE51-4FD5-AF45-94A61C018786}"/>
              </a:ext>
            </a:extLst>
          </p:cNvPr>
          <p:cNvSpPr>
            <a:spLocks noGrp="1"/>
          </p:cNvSpPr>
          <p:nvPr>
            <p:ph type="body" sz="quarter" idx="10"/>
          </p:nvPr>
        </p:nvSpPr>
        <p:spPr/>
        <p:txBody>
          <a:bodyPr/>
          <a:lstStyle/>
          <a:p>
            <a:r>
              <a:rPr lang="en-GB" dirty="0"/>
              <a:t>Lab</a:t>
            </a:r>
          </a:p>
        </p:txBody>
      </p:sp>
      <p:sp>
        <p:nvSpPr>
          <p:cNvPr id="4" name="Text Placeholder 3">
            <a:extLst>
              <a:ext uri="{FF2B5EF4-FFF2-40B4-BE49-F238E27FC236}">
                <a16:creationId xmlns:a16="http://schemas.microsoft.com/office/drawing/2014/main" id="{877DF43B-E189-4D76-9FAF-C67954A9693A}"/>
              </a:ext>
            </a:extLst>
          </p:cNvPr>
          <p:cNvSpPr>
            <a:spLocks noGrp="1"/>
          </p:cNvSpPr>
          <p:nvPr>
            <p:ph type="body" sz="quarter" idx="15"/>
          </p:nvPr>
        </p:nvSpPr>
        <p:spPr>
          <a:xfrm>
            <a:off x="4690768" y="920496"/>
            <a:ext cx="6991752" cy="5591176"/>
          </a:xfrm>
        </p:spPr>
        <p:txBody>
          <a:bodyPr/>
          <a:lstStyle/>
          <a:p>
            <a:pPr algn="l"/>
            <a:r>
              <a:rPr lang="en-GB" b="1" i="0" dirty="0">
                <a:solidFill>
                  <a:srgbClr val="2A3B4F"/>
                </a:solidFill>
                <a:effectLst/>
                <a:latin typeface="Lato"/>
              </a:rPr>
              <a:t>AWS Step Functions</a:t>
            </a:r>
            <a:r>
              <a:rPr lang="en-GB" b="0" i="0" dirty="0">
                <a:solidFill>
                  <a:srgbClr val="2A3B4F"/>
                </a:solidFill>
                <a:effectLst/>
                <a:latin typeface="Lato"/>
              </a:rPr>
              <a:t> </a:t>
            </a:r>
          </a:p>
          <a:p>
            <a:pPr marL="285750" indent="-285750" algn="l">
              <a:buFont typeface="Arial" panose="020B0604020202020204" pitchFamily="34" charset="0"/>
              <a:buChar char="•"/>
            </a:pPr>
            <a:r>
              <a:rPr lang="en-GB" b="0" i="0" dirty="0">
                <a:solidFill>
                  <a:srgbClr val="2A3B4F"/>
                </a:solidFill>
                <a:effectLst/>
                <a:latin typeface="Lato"/>
              </a:rPr>
              <a:t>Enables you to coordinate the components of distributed applications and microservices using visual workflows.</a:t>
            </a:r>
          </a:p>
          <a:p>
            <a:pPr marL="285750" indent="-285750" algn="l">
              <a:buFont typeface="Arial" panose="020B0604020202020204" pitchFamily="34" charset="0"/>
              <a:buChar char="•"/>
            </a:pPr>
            <a:r>
              <a:rPr lang="en-GB" b="0" i="0" dirty="0">
                <a:solidFill>
                  <a:srgbClr val="2A3B4F"/>
                </a:solidFill>
                <a:effectLst/>
                <a:latin typeface="Lato"/>
              </a:rPr>
              <a:t>Manages the underlying infrastructure to ensure your application is available at any scale.</a:t>
            </a:r>
          </a:p>
          <a:p>
            <a:pPr marL="285750" indent="-285750" algn="l">
              <a:buFont typeface="Arial" panose="020B0604020202020204" pitchFamily="34" charset="0"/>
              <a:buChar char="•"/>
            </a:pPr>
            <a:r>
              <a:rPr lang="en-GB" b="0" i="0" dirty="0">
                <a:solidFill>
                  <a:srgbClr val="2A3B4F"/>
                </a:solidFill>
                <a:effectLst/>
                <a:latin typeface="Lato"/>
              </a:rPr>
              <a:t>In this lab, you will see what AWS Step Functions are and what types of problems this service is best suited to solve. </a:t>
            </a:r>
          </a:p>
          <a:p>
            <a:pPr marL="285750" indent="-285750" algn="l">
              <a:buFont typeface="Arial" panose="020B0604020202020204" pitchFamily="34" charset="0"/>
              <a:buChar char="•"/>
            </a:pPr>
            <a:r>
              <a:rPr lang="en-GB" b="0" i="0" dirty="0">
                <a:solidFill>
                  <a:srgbClr val="2A3B4F"/>
                </a:solidFill>
                <a:effectLst/>
                <a:latin typeface="Lato"/>
              </a:rPr>
              <a:t>Combines Lambda and Step Functions for a gaming application.</a:t>
            </a:r>
          </a:p>
          <a:p>
            <a:pPr algn="l"/>
            <a:br>
              <a:rPr lang="en-GB" b="1" i="0" dirty="0">
                <a:solidFill>
                  <a:srgbClr val="2A3B4F"/>
                </a:solidFill>
                <a:effectLst/>
                <a:latin typeface="Lato"/>
              </a:rPr>
            </a:br>
            <a:r>
              <a:rPr lang="en-GB" b="1" i="0" dirty="0">
                <a:solidFill>
                  <a:srgbClr val="2A3B4F"/>
                </a:solidFill>
                <a:effectLst/>
                <a:latin typeface="Lato"/>
              </a:rPr>
              <a:t>Learning Objectives</a:t>
            </a:r>
          </a:p>
          <a:p>
            <a:pPr marL="342900" indent="-342900" algn="l">
              <a:buFont typeface="+mj-lt"/>
              <a:buAutoNum type="arabicPeriod"/>
            </a:pPr>
            <a:r>
              <a:rPr lang="en-GB" b="0" i="0" dirty="0">
                <a:solidFill>
                  <a:srgbClr val="2A3B4F"/>
                </a:solidFill>
                <a:effectLst/>
                <a:latin typeface="Lato"/>
              </a:rPr>
              <a:t>Understand what AWS Step Functions is and how to use it</a:t>
            </a:r>
          </a:p>
          <a:p>
            <a:pPr marL="342900" indent="-342900" algn="l">
              <a:buFont typeface="+mj-lt"/>
              <a:buAutoNum type="arabicPeriod"/>
            </a:pPr>
            <a:r>
              <a:rPr lang="en-GB" b="0" i="0" dirty="0">
                <a:solidFill>
                  <a:srgbClr val="2A3B4F"/>
                </a:solidFill>
                <a:effectLst/>
                <a:latin typeface="Lato"/>
              </a:rPr>
              <a:t>Components of Step Functions and how to configure them</a:t>
            </a:r>
          </a:p>
          <a:p>
            <a:pPr marL="342900" indent="-342900" algn="l">
              <a:buFont typeface="+mj-lt"/>
              <a:buAutoNum type="arabicPeriod"/>
            </a:pPr>
            <a:r>
              <a:rPr lang="en-GB" b="0" i="0" dirty="0">
                <a:solidFill>
                  <a:srgbClr val="2A3B4F"/>
                </a:solidFill>
                <a:effectLst/>
                <a:latin typeface="Lato"/>
              </a:rPr>
              <a:t>Implement Parallel Steps, when to use them and why</a:t>
            </a:r>
          </a:p>
          <a:p>
            <a:pPr marL="342900" indent="-342900" algn="l">
              <a:buFont typeface="+mj-lt"/>
              <a:buAutoNum type="arabicPeriod"/>
            </a:pPr>
            <a:r>
              <a:rPr lang="en-GB" b="0" i="0" dirty="0">
                <a:solidFill>
                  <a:srgbClr val="2A3B4F"/>
                </a:solidFill>
                <a:effectLst/>
                <a:latin typeface="Lato"/>
              </a:rPr>
              <a:t>Understand when best suited to using Conditional Steps</a:t>
            </a:r>
          </a:p>
          <a:p>
            <a:pPr marL="342900" indent="-342900" algn="l">
              <a:buFont typeface="+mj-lt"/>
              <a:buAutoNum type="arabicPeriod"/>
            </a:pPr>
            <a:r>
              <a:rPr lang="en-GB" b="0" i="0" dirty="0">
                <a:solidFill>
                  <a:srgbClr val="2A3B4F"/>
                </a:solidFill>
                <a:effectLst/>
                <a:latin typeface="Lato"/>
              </a:rPr>
              <a:t>Make a State Machine log to the CloudWatch service</a:t>
            </a:r>
          </a:p>
          <a:p>
            <a:pPr marL="342900" indent="-342900" algn="l">
              <a:buFont typeface="+mj-lt"/>
              <a:buAutoNum type="arabicPeriod"/>
            </a:pPr>
            <a:r>
              <a:rPr lang="en-GB" b="0" i="0" dirty="0">
                <a:solidFill>
                  <a:srgbClr val="2A3B4F"/>
                </a:solidFill>
                <a:effectLst/>
                <a:latin typeface="Lato"/>
              </a:rPr>
              <a:t>Create and test a State Machine</a:t>
            </a:r>
          </a:p>
          <a:p>
            <a:endParaRPr lang="en-GB" dirty="0"/>
          </a:p>
        </p:txBody>
      </p:sp>
    </p:spTree>
    <p:extLst>
      <p:ext uri="{BB962C8B-B14F-4D97-AF65-F5344CB8AC3E}">
        <p14:creationId xmlns:p14="http://schemas.microsoft.com/office/powerpoint/2010/main" val="2002072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5851D-277A-0E40-A94E-61BC16E76CC1}"/>
              </a:ext>
            </a:extLst>
          </p:cNvPr>
          <p:cNvSpPr>
            <a:spLocks noGrp="1"/>
          </p:cNvSpPr>
          <p:nvPr>
            <p:ph type="ctrTitle"/>
          </p:nvPr>
        </p:nvSpPr>
        <p:spPr/>
        <p:txBody>
          <a:bodyPr/>
          <a:lstStyle/>
          <a:p>
            <a:r>
              <a:rPr lang="en-GB" dirty="0">
                <a:hlinkClick r:id="rId3"/>
              </a:rPr>
              <a:t>Lab Activity</a:t>
            </a:r>
            <a:endParaRPr lang="en-US" dirty="0"/>
          </a:p>
        </p:txBody>
      </p:sp>
      <p:sp>
        <p:nvSpPr>
          <p:cNvPr id="3" name="Text Placeholder 2">
            <a:extLst>
              <a:ext uri="{FF2B5EF4-FFF2-40B4-BE49-F238E27FC236}">
                <a16:creationId xmlns:a16="http://schemas.microsoft.com/office/drawing/2014/main" id="{03980E85-1605-7E48-ADA3-FF3D105BB2DC}"/>
              </a:ext>
            </a:extLst>
          </p:cNvPr>
          <p:cNvSpPr>
            <a:spLocks noGrp="1"/>
          </p:cNvSpPr>
          <p:nvPr>
            <p:ph type="body" sz="quarter" idx="10"/>
          </p:nvPr>
        </p:nvSpPr>
        <p:spPr>
          <a:xfrm>
            <a:off x="7123413" y="3201192"/>
            <a:ext cx="4679121" cy="3014673"/>
          </a:xfrm>
        </p:spPr>
        <p:txBody>
          <a:bodyPr/>
          <a:lstStyle/>
          <a:p>
            <a:r>
              <a:rPr lang="en-GB" b="0" dirty="0"/>
              <a:t>You'll use Cloud Academy to explore using an orchestrator to control the execution of Microservices</a:t>
            </a:r>
            <a:endParaRPr lang="en-GB" b="0" dirty="0">
              <a:cs typeface="Calibri"/>
            </a:endParaRPr>
          </a:p>
          <a:p>
            <a:r>
              <a:rPr lang="en-GB" b="0" dirty="0"/>
              <a:t>The example given uses Lambda, but Step Functions can integrate with other service activities such as Container Services (ECS) etc</a:t>
            </a:r>
          </a:p>
          <a:p>
            <a:endParaRPr lang="en-GB" dirty="0"/>
          </a:p>
          <a:p>
            <a:r>
              <a:rPr lang="en-GB" dirty="0"/>
              <a:t>Introduction to AWS Step Functions</a:t>
            </a:r>
            <a:endParaRPr lang="en-GB" dirty="0">
              <a:cs typeface="Calibri"/>
            </a:endParaRPr>
          </a:p>
          <a:p>
            <a:r>
              <a:rPr lang="en-US" dirty="0"/>
              <a:t>Duration: 1hr 30 mins</a:t>
            </a:r>
          </a:p>
        </p:txBody>
      </p:sp>
      <p:sp>
        <p:nvSpPr>
          <p:cNvPr id="4" name="Action Button: Go Forward or Next 3">
            <a:hlinkClick r:id="rId3" highlightClick="1"/>
            <a:extLst>
              <a:ext uri="{FF2B5EF4-FFF2-40B4-BE49-F238E27FC236}">
                <a16:creationId xmlns:a16="http://schemas.microsoft.com/office/drawing/2014/main" id="{1A4BC399-C6B2-4901-8C47-58E86813A9FF}"/>
              </a:ext>
            </a:extLst>
          </p:cNvPr>
          <p:cNvSpPr/>
          <p:nvPr/>
        </p:nvSpPr>
        <p:spPr>
          <a:xfrm>
            <a:off x="11055926" y="6206835"/>
            <a:ext cx="471055" cy="415637"/>
          </a:xfrm>
          <a:prstGeom prst="actionButtonForwardNex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570272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0EAC9-7FBA-4D43-9A5D-EE4E580B7C0A}"/>
              </a:ext>
            </a:extLst>
          </p:cNvPr>
          <p:cNvSpPr>
            <a:spLocks noGrp="1"/>
          </p:cNvSpPr>
          <p:nvPr>
            <p:ph type="ctrTitle"/>
          </p:nvPr>
        </p:nvSpPr>
        <p:spPr/>
        <p:txBody>
          <a:bodyPr/>
          <a:lstStyle/>
          <a:p>
            <a:endParaRPr lang="en-US"/>
          </a:p>
        </p:txBody>
      </p:sp>
      <p:sp>
        <p:nvSpPr>
          <p:cNvPr id="3" name="Text Placeholder 2">
            <a:extLst>
              <a:ext uri="{FF2B5EF4-FFF2-40B4-BE49-F238E27FC236}">
                <a16:creationId xmlns:a16="http://schemas.microsoft.com/office/drawing/2014/main" id="{757693A5-EAB9-614E-8FF4-F83F403C1F1A}"/>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398154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a:extLst>
              <a:ext uri="{FF2B5EF4-FFF2-40B4-BE49-F238E27FC236}">
                <a16:creationId xmlns:a16="http://schemas.microsoft.com/office/drawing/2014/main" id="{A1921012-4EB9-E39B-CFBC-0E464A1AB0E1}"/>
              </a:ext>
            </a:extLst>
          </p:cNvPr>
          <p:cNvSpPr>
            <a:spLocks noGrp="1" noChangeArrowheads="1"/>
          </p:cNvSpPr>
          <p:nvPr>
            <p:ph type="body" sz="quarter" idx="11"/>
          </p:nvPr>
        </p:nvSpPr>
        <p:spPr bwMode="auto">
          <a:xfrm>
            <a:off x="1182528" y="1181847"/>
            <a:ext cx="8985600" cy="400110"/>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Arial" panose="020B0604020202020204" pitchFamily="34" charset="0"/>
              </a:rPr>
              <a:t>Cart</a:t>
            </a:r>
            <a:r>
              <a:rPr kumimoji="0" lang="en-US" altLang="en-US" b="1" i="0" u="none" strike="noStrike" cap="none" normalizeH="0" baseline="0" dirty="0">
                <a:ln>
                  <a:noFill/>
                </a:ln>
                <a:solidFill>
                  <a:schemeClr val="tx1"/>
                </a:solidFill>
                <a:effectLst/>
                <a:latin typeface="Arial" panose="020B0604020202020204" pitchFamily="34" charset="0"/>
              </a:rPr>
              <a:t> Service</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Adds item to cart. Initiates checkout   </a:t>
            </a:r>
            <a:r>
              <a:rPr kumimoji="0" lang="en-GB" altLang="en-US" sz="1800" i="0" u="none" strike="noStrike" cap="none" normalizeH="0" baseline="0" dirty="0">
                <a:ln>
                  <a:noFill/>
                </a:ln>
                <a:solidFill>
                  <a:schemeClr val="tx1"/>
                </a:solidFill>
                <a:effectLst/>
                <a:latin typeface="Arial" panose="020B0604020202020204" pitchFamily="34" charset="0"/>
              </a:rPr>
              <a:t>➡️ </a:t>
            </a:r>
            <a:r>
              <a:rPr lang="en-US" altLang="en-US" dirty="0">
                <a:latin typeface="Arial" panose="020B0604020202020204" pitchFamily="34" charset="0"/>
              </a:rPr>
              <a:t>event for Inventory service</a:t>
            </a:r>
          </a:p>
        </p:txBody>
      </p:sp>
      <p:sp>
        <p:nvSpPr>
          <p:cNvPr id="14" name="TextBox 13">
            <a:extLst>
              <a:ext uri="{FF2B5EF4-FFF2-40B4-BE49-F238E27FC236}">
                <a16:creationId xmlns:a16="http://schemas.microsoft.com/office/drawing/2014/main" id="{2AB347B0-C0F3-4891-B503-6B09EC8DA7B7}"/>
              </a:ext>
            </a:extLst>
          </p:cNvPr>
          <p:cNvSpPr txBox="1"/>
          <p:nvPr/>
        </p:nvSpPr>
        <p:spPr>
          <a:xfrm>
            <a:off x="1694592" y="3451591"/>
            <a:ext cx="7889939" cy="400110"/>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Arial" panose="020B0604020202020204" pitchFamily="34" charset="0"/>
              </a:rPr>
              <a:t>Payment</a:t>
            </a:r>
            <a:r>
              <a:rPr kumimoji="0" lang="en-US" altLang="en-US" sz="1800" b="1" i="0" u="none" strike="noStrike" cap="none" normalizeH="0" baseline="0" dirty="0">
                <a:ln>
                  <a:noFill/>
                </a:ln>
                <a:solidFill>
                  <a:schemeClr val="tx1"/>
                </a:solidFill>
                <a:effectLst/>
                <a:latin typeface="Arial" panose="020B0604020202020204" pitchFamily="34" charset="0"/>
              </a:rPr>
              <a:t> Service: </a:t>
            </a:r>
            <a:r>
              <a:rPr kumimoji="0" lang="en-US" altLang="en-US" sz="1800" b="0" i="0" u="none" strike="noStrike" cap="none" normalizeH="0" baseline="0" dirty="0">
                <a:ln>
                  <a:noFill/>
                </a:ln>
                <a:solidFill>
                  <a:schemeClr val="tx1"/>
                </a:solidFill>
                <a:effectLst/>
                <a:latin typeface="Arial" panose="020B0604020202020204" pitchFamily="34" charset="0"/>
              </a:rPr>
              <a:t>Process payment </a:t>
            </a:r>
            <a:r>
              <a:rPr kumimoji="0" lang="en-GB" altLang="en-US" sz="1800" i="0" u="none" strike="noStrike" cap="none" normalizeH="0" baseline="0" dirty="0">
                <a:ln>
                  <a:noFill/>
                </a:ln>
                <a:solidFill>
                  <a:schemeClr val="tx1"/>
                </a:solidFill>
                <a:effectLst/>
                <a:latin typeface="Arial" panose="020B0604020202020204" pitchFamily="34" charset="0"/>
              </a:rPr>
              <a:t>➡️</a:t>
            </a:r>
            <a:r>
              <a:rPr kumimoji="0" lang="en-US" altLang="en-US" sz="1800" b="0" i="0" u="none" strike="noStrike" cap="none" normalizeH="0" baseline="0" dirty="0">
                <a:ln>
                  <a:noFill/>
                </a:ln>
                <a:solidFill>
                  <a:schemeClr val="tx1"/>
                </a:solidFill>
                <a:effectLst/>
                <a:latin typeface="Arial" panose="020B0604020202020204" pitchFamily="34" charset="0"/>
              </a:rPr>
              <a:t> Event to Order Service.</a:t>
            </a:r>
          </a:p>
        </p:txBody>
      </p:sp>
      <p:sp>
        <p:nvSpPr>
          <p:cNvPr id="16" name="TextBox 15">
            <a:extLst>
              <a:ext uri="{FF2B5EF4-FFF2-40B4-BE49-F238E27FC236}">
                <a16:creationId xmlns:a16="http://schemas.microsoft.com/office/drawing/2014/main" id="{4FC20B99-6F2B-F705-0029-9115AF8B2532}"/>
              </a:ext>
            </a:extLst>
          </p:cNvPr>
          <p:cNvSpPr txBox="1"/>
          <p:nvPr/>
        </p:nvSpPr>
        <p:spPr>
          <a:xfrm>
            <a:off x="1694592" y="4216133"/>
            <a:ext cx="7889939" cy="400110"/>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Arial" panose="020B0604020202020204" pitchFamily="34" charset="0"/>
              </a:rPr>
              <a:t>Order</a:t>
            </a:r>
            <a:r>
              <a:rPr kumimoji="0" lang="en-US" altLang="en-US" sz="1800" b="1" i="0" u="none" strike="noStrike" cap="none" normalizeH="0" baseline="0" dirty="0">
                <a:ln>
                  <a:noFill/>
                </a:ln>
                <a:solidFill>
                  <a:schemeClr val="tx1"/>
                </a:solidFill>
                <a:effectLst/>
                <a:latin typeface="Arial" panose="020B0604020202020204" pitchFamily="34" charset="0"/>
              </a:rPr>
              <a:t> Service: </a:t>
            </a:r>
            <a:r>
              <a:rPr kumimoji="0" lang="en-US" altLang="en-US" sz="1800" b="0" i="0" u="none" strike="noStrike" cap="none" normalizeH="0" baseline="0" dirty="0">
                <a:ln>
                  <a:noFill/>
                </a:ln>
                <a:solidFill>
                  <a:schemeClr val="tx1"/>
                </a:solidFill>
                <a:effectLst/>
                <a:latin typeface="Arial" panose="020B0604020202020204" pitchFamily="34" charset="0"/>
              </a:rPr>
              <a:t>Create order </a:t>
            </a:r>
            <a:r>
              <a:rPr kumimoji="0" lang="en-GB" altLang="en-US" sz="1800" i="0" u="none" strike="noStrike" cap="none" normalizeH="0" baseline="0" dirty="0">
                <a:ln>
                  <a:noFill/>
                </a:ln>
                <a:solidFill>
                  <a:schemeClr val="tx1"/>
                </a:solidFill>
                <a:effectLst/>
                <a:latin typeface="Arial" panose="020B0604020202020204" pitchFamily="34" charset="0"/>
              </a:rPr>
              <a:t>➡️</a:t>
            </a:r>
            <a:r>
              <a:rPr kumimoji="0" lang="en-US" altLang="en-US" sz="1800" b="0" i="0" u="none" strike="noStrike" cap="none" normalizeH="0" baseline="0" dirty="0">
                <a:ln>
                  <a:noFill/>
                </a:ln>
                <a:solidFill>
                  <a:schemeClr val="tx1"/>
                </a:solidFill>
                <a:effectLst/>
                <a:latin typeface="Arial" panose="020B0604020202020204" pitchFamily="34" charset="0"/>
              </a:rPr>
              <a:t> Event to Inventory and Shipping Service.</a:t>
            </a:r>
          </a:p>
        </p:txBody>
      </p:sp>
      <p:sp>
        <p:nvSpPr>
          <p:cNvPr id="18" name="TextBox 17">
            <a:extLst>
              <a:ext uri="{FF2B5EF4-FFF2-40B4-BE49-F238E27FC236}">
                <a16:creationId xmlns:a16="http://schemas.microsoft.com/office/drawing/2014/main" id="{2CAE0AC1-B61F-4CA2-B777-32A082B99557}"/>
              </a:ext>
            </a:extLst>
          </p:cNvPr>
          <p:cNvSpPr txBox="1"/>
          <p:nvPr/>
        </p:nvSpPr>
        <p:spPr>
          <a:xfrm>
            <a:off x="1182528" y="5041256"/>
            <a:ext cx="5073587" cy="677108"/>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Arial" panose="020B0604020202020204" pitchFamily="34" charset="0"/>
              </a:rPr>
              <a:t>Shipping</a:t>
            </a:r>
            <a:r>
              <a:rPr kumimoji="0" lang="en-US" altLang="en-US" sz="1800" b="1" i="0" u="none" strike="noStrike" cap="none" normalizeH="0" baseline="0" dirty="0">
                <a:ln>
                  <a:noFill/>
                </a:ln>
                <a:solidFill>
                  <a:schemeClr val="tx1"/>
                </a:solidFill>
                <a:effectLst/>
                <a:latin typeface="Arial" panose="020B0604020202020204" pitchFamily="34" charset="0"/>
              </a:rPr>
              <a:t> Service: </a:t>
            </a:r>
            <a:r>
              <a:rPr kumimoji="0" lang="en-US" altLang="en-US" sz="1800" b="0" i="0" u="none" strike="noStrike" cap="none" normalizeH="0" baseline="0" dirty="0">
                <a:ln>
                  <a:noFill/>
                </a:ln>
                <a:solidFill>
                  <a:schemeClr val="tx1"/>
                </a:solidFill>
                <a:effectLst/>
                <a:latin typeface="Arial" panose="020B0604020202020204" pitchFamily="34" charset="0"/>
              </a:rPr>
              <a:t>Schedule dispatch </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GB" altLang="en-US" sz="1800" i="0" u="none" strike="noStrike" cap="none" normalizeH="0" baseline="0" dirty="0">
                <a:ln>
                  <a:noFill/>
                </a:ln>
                <a:solidFill>
                  <a:schemeClr val="tx1"/>
                </a:solidFill>
                <a:effectLst/>
                <a:latin typeface="Arial" panose="020B0604020202020204" pitchFamily="34" charset="0"/>
              </a:rPr>
              <a:t>➡️</a:t>
            </a:r>
            <a:r>
              <a:rPr kumimoji="0" lang="en-US" altLang="en-US" sz="1800" b="0" i="0" u="none" strike="noStrike" cap="none" normalizeH="0" baseline="0" dirty="0">
                <a:ln>
                  <a:noFill/>
                </a:ln>
                <a:solidFill>
                  <a:schemeClr val="tx1"/>
                </a:solidFill>
                <a:effectLst/>
                <a:latin typeface="Arial" panose="020B0604020202020204" pitchFamily="34" charset="0"/>
              </a:rPr>
              <a:t> Event to Notification Service.</a:t>
            </a:r>
          </a:p>
        </p:txBody>
      </p:sp>
      <p:sp>
        <p:nvSpPr>
          <p:cNvPr id="20" name="TextBox 19">
            <a:extLst>
              <a:ext uri="{FF2B5EF4-FFF2-40B4-BE49-F238E27FC236}">
                <a16:creationId xmlns:a16="http://schemas.microsoft.com/office/drawing/2014/main" id="{94FF11BC-3901-9AF7-06B3-02A2B9050EBD}"/>
              </a:ext>
            </a:extLst>
          </p:cNvPr>
          <p:cNvSpPr txBox="1"/>
          <p:nvPr/>
        </p:nvSpPr>
        <p:spPr>
          <a:xfrm>
            <a:off x="6602300" y="5041255"/>
            <a:ext cx="3565828" cy="677108"/>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Arial" panose="020B0604020202020204" pitchFamily="34" charset="0"/>
              </a:rPr>
              <a:t>Notification</a:t>
            </a:r>
            <a:r>
              <a:rPr kumimoji="0" lang="en-US" altLang="en-US" sz="1800" b="1" i="0" u="none" strike="noStrike" cap="none" normalizeH="0" baseline="0" dirty="0">
                <a:ln>
                  <a:noFill/>
                </a:ln>
                <a:solidFill>
                  <a:schemeClr val="tx1"/>
                </a:solidFill>
                <a:effectLst/>
                <a:latin typeface="Arial" panose="020B0604020202020204" pitchFamily="34" charset="0"/>
              </a:rPr>
              <a:t> Service: </a:t>
            </a:r>
            <a:br>
              <a:rPr kumimoji="0" lang="en-US" altLang="en-US" sz="1800" b="1"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Send user notification</a:t>
            </a:r>
          </a:p>
        </p:txBody>
      </p:sp>
      <p:sp>
        <p:nvSpPr>
          <p:cNvPr id="22" name="TextBox 21">
            <a:extLst>
              <a:ext uri="{FF2B5EF4-FFF2-40B4-BE49-F238E27FC236}">
                <a16:creationId xmlns:a16="http://schemas.microsoft.com/office/drawing/2014/main" id="{ED0F6FCA-7F67-6BB7-1EBF-00C9375FDEF4}"/>
              </a:ext>
            </a:extLst>
          </p:cNvPr>
          <p:cNvSpPr txBox="1"/>
          <p:nvPr/>
        </p:nvSpPr>
        <p:spPr>
          <a:xfrm>
            <a:off x="2471832" y="1960937"/>
            <a:ext cx="6335459" cy="400110"/>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Arial" panose="020B0604020202020204" pitchFamily="34" charset="0"/>
              </a:rPr>
              <a:t>Inventory</a:t>
            </a:r>
            <a:r>
              <a:rPr kumimoji="0" lang="en-US" altLang="en-US" sz="1800" i="0" u="none" strike="noStrike" cap="none" normalizeH="0" baseline="0" dirty="0">
                <a:ln>
                  <a:noFill/>
                </a:ln>
                <a:solidFill>
                  <a:schemeClr val="tx1"/>
                </a:solidFill>
                <a:effectLst/>
                <a:latin typeface="Arial" panose="020B0604020202020204" pitchFamily="34" charset="0"/>
              </a:rPr>
              <a:t> Service</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Reserve item </a:t>
            </a:r>
            <a:r>
              <a:rPr kumimoji="0" lang="en-GB" altLang="en-US" sz="1800" i="0" u="none" strike="noStrike" cap="none" normalizeH="0" baseline="0" dirty="0">
                <a:ln>
                  <a:noFill/>
                </a:ln>
                <a:solidFill>
                  <a:schemeClr val="tx1"/>
                </a:solidFill>
                <a:effectLst/>
                <a:latin typeface="Arial" panose="020B0604020202020204" pitchFamily="34" charset="0"/>
              </a:rPr>
              <a:t>➡️</a:t>
            </a:r>
            <a:r>
              <a:rPr kumimoji="0" lang="en-US" altLang="en-US" sz="1800" b="0" i="0" u="none" strike="noStrike" cap="none" normalizeH="0" baseline="0" dirty="0">
                <a:ln>
                  <a:noFill/>
                </a:ln>
                <a:solidFill>
                  <a:schemeClr val="tx1"/>
                </a:solidFill>
                <a:effectLst/>
                <a:latin typeface="Arial" panose="020B0604020202020204" pitchFamily="34" charset="0"/>
              </a:rPr>
              <a:t> Event to Cart Service.</a:t>
            </a:r>
          </a:p>
        </p:txBody>
      </p:sp>
      <p:sp>
        <p:nvSpPr>
          <p:cNvPr id="24" name="TextBox 23">
            <a:extLst>
              <a:ext uri="{FF2B5EF4-FFF2-40B4-BE49-F238E27FC236}">
                <a16:creationId xmlns:a16="http://schemas.microsoft.com/office/drawing/2014/main" id="{E0F9647D-D363-70D3-7E1A-ED3082FEFA18}"/>
              </a:ext>
            </a:extLst>
          </p:cNvPr>
          <p:cNvSpPr txBox="1"/>
          <p:nvPr/>
        </p:nvSpPr>
        <p:spPr>
          <a:xfrm>
            <a:off x="2100833" y="2706264"/>
            <a:ext cx="7483698" cy="400110"/>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Arial" panose="020B0604020202020204" pitchFamily="34" charset="0"/>
              </a:rPr>
              <a:t>Checkout</a:t>
            </a:r>
            <a:r>
              <a:rPr kumimoji="0" lang="en-US" altLang="en-US" sz="1800" b="1" i="0" u="none" strike="noStrike" cap="none" normalizeH="0" baseline="0" dirty="0">
                <a:ln>
                  <a:noFill/>
                </a:ln>
                <a:solidFill>
                  <a:schemeClr val="tx1"/>
                </a:solidFill>
                <a:effectLst/>
                <a:latin typeface="Arial" panose="020B0604020202020204" pitchFamily="34" charset="0"/>
              </a:rPr>
              <a:t> Service: </a:t>
            </a:r>
            <a:r>
              <a:rPr kumimoji="0" lang="en-US" altLang="en-US" sz="1800" b="0" i="0" u="none" strike="noStrike" cap="none" normalizeH="0" baseline="0" dirty="0">
                <a:ln>
                  <a:noFill/>
                </a:ln>
                <a:solidFill>
                  <a:schemeClr val="tx1"/>
                </a:solidFill>
                <a:effectLst/>
                <a:latin typeface="Arial" panose="020B0604020202020204" pitchFamily="34" charset="0"/>
              </a:rPr>
              <a:t>Initiate checkout </a:t>
            </a:r>
            <a:r>
              <a:rPr kumimoji="0" lang="en-GB" altLang="en-US" sz="1800" i="0" u="none" strike="noStrike" cap="none" normalizeH="0" baseline="0" dirty="0">
                <a:ln>
                  <a:noFill/>
                </a:ln>
                <a:solidFill>
                  <a:schemeClr val="tx1"/>
                </a:solidFill>
                <a:effectLst/>
                <a:latin typeface="Arial" panose="020B0604020202020204" pitchFamily="34" charset="0"/>
              </a:rPr>
              <a:t>➡️</a:t>
            </a:r>
            <a:r>
              <a:rPr kumimoji="0" lang="en-US" altLang="en-US" sz="1800" b="0" i="0" u="none" strike="noStrike" cap="none" normalizeH="0" baseline="0" dirty="0">
                <a:ln>
                  <a:noFill/>
                </a:ln>
                <a:solidFill>
                  <a:schemeClr val="tx1"/>
                </a:solidFill>
                <a:effectLst/>
                <a:latin typeface="Arial" panose="020B0604020202020204" pitchFamily="34" charset="0"/>
              </a:rPr>
              <a:t> Event to Payment Service</a:t>
            </a:r>
          </a:p>
        </p:txBody>
      </p:sp>
      <p:sp>
        <p:nvSpPr>
          <p:cNvPr id="25" name="Arrow: Down 24">
            <a:extLst>
              <a:ext uri="{FF2B5EF4-FFF2-40B4-BE49-F238E27FC236}">
                <a16:creationId xmlns:a16="http://schemas.microsoft.com/office/drawing/2014/main" id="{10308BEF-5225-2500-4890-0EF73D6AED89}"/>
              </a:ext>
            </a:extLst>
          </p:cNvPr>
          <p:cNvSpPr/>
          <p:nvPr/>
        </p:nvSpPr>
        <p:spPr>
          <a:xfrm>
            <a:off x="5010912" y="1595340"/>
            <a:ext cx="347472" cy="369332"/>
          </a:xfrm>
          <a:prstGeom prst="downArrow">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GB"/>
          </a:p>
        </p:txBody>
      </p:sp>
      <p:sp>
        <p:nvSpPr>
          <p:cNvPr id="26" name="Arrow: Down 25">
            <a:extLst>
              <a:ext uri="{FF2B5EF4-FFF2-40B4-BE49-F238E27FC236}">
                <a16:creationId xmlns:a16="http://schemas.microsoft.com/office/drawing/2014/main" id="{ED11D27D-B6BA-CBEB-D68D-E5A23239DB49}"/>
              </a:ext>
            </a:extLst>
          </p:cNvPr>
          <p:cNvSpPr/>
          <p:nvPr/>
        </p:nvSpPr>
        <p:spPr>
          <a:xfrm>
            <a:off x="5041392" y="2351244"/>
            <a:ext cx="347472" cy="369332"/>
          </a:xfrm>
          <a:prstGeom prst="downArrow">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GB"/>
          </a:p>
        </p:txBody>
      </p:sp>
      <p:sp>
        <p:nvSpPr>
          <p:cNvPr id="27" name="Arrow: Down 26">
            <a:extLst>
              <a:ext uri="{FF2B5EF4-FFF2-40B4-BE49-F238E27FC236}">
                <a16:creationId xmlns:a16="http://schemas.microsoft.com/office/drawing/2014/main" id="{2877821D-CCE2-72EE-F956-8EC81D2BF5D5}"/>
              </a:ext>
            </a:extLst>
          </p:cNvPr>
          <p:cNvSpPr/>
          <p:nvPr/>
        </p:nvSpPr>
        <p:spPr>
          <a:xfrm>
            <a:off x="5023104" y="3107148"/>
            <a:ext cx="347472" cy="369332"/>
          </a:xfrm>
          <a:prstGeom prst="downArrow">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GB"/>
          </a:p>
        </p:txBody>
      </p:sp>
      <p:sp>
        <p:nvSpPr>
          <p:cNvPr id="28" name="Arrow: Down 27">
            <a:extLst>
              <a:ext uri="{FF2B5EF4-FFF2-40B4-BE49-F238E27FC236}">
                <a16:creationId xmlns:a16="http://schemas.microsoft.com/office/drawing/2014/main" id="{47C5BD86-BBB1-0F7E-B563-A4FAAB29B2C7}"/>
              </a:ext>
            </a:extLst>
          </p:cNvPr>
          <p:cNvSpPr/>
          <p:nvPr/>
        </p:nvSpPr>
        <p:spPr>
          <a:xfrm>
            <a:off x="5041392" y="3881340"/>
            <a:ext cx="347472" cy="369332"/>
          </a:xfrm>
          <a:prstGeom prst="downArrow">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GB"/>
          </a:p>
        </p:txBody>
      </p:sp>
      <p:sp>
        <p:nvSpPr>
          <p:cNvPr id="29" name="Arrow: Down 28">
            <a:extLst>
              <a:ext uri="{FF2B5EF4-FFF2-40B4-BE49-F238E27FC236}">
                <a16:creationId xmlns:a16="http://schemas.microsoft.com/office/drawing/2014/main" id="{12879B1C-D7A6-0129-EB4D-21FF98D32975}"/>
              </a:ext>
            </a:extLst>
          </p:cNvPr>
          <p:cNvSpPr/>
          <p:nvPr/>
        </p:nvSpPr>
        <p:spPr>
          <a:xfrm>
            <a:off x="3352800" y="4622041"/>
            <a:ext cx="347472" cy="369332"/>
          </a:xfrm>
          <a:prstGeom prst="downArrow">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GB"/>
          </a:p>
        </p:txBody>
      </p:sp>
      <p:sp>
        <p:nvSpPr>
          <p:cNvPr id="30" name="Arrow: Down 29">
            <a:extLst>
              <a:ext uri="{FF2B5EF4-FFF2-40B4-BE49-F238E27FC236}">
                <a16:creationId xmlns:a16="http://schemas.microsoft.com/office/drawing/2014/main" id="{142867AD-D70F-D728-AC00-8C6FABB33F7D}"/>
              </a:ext>
            </a:extLst>
          </p:cNvPr>
          <p:cNvSpPr/>
          <p:nvPr/>
        </p:nvSpPr>
        <p:spPr>
          <a:xfrm>
            <a:off x="7967472" y="4628137"/>
            <a:ext cx="347472" cy="369332"/>
          </a:xfrm>
          <a:prstGeom prst="downArrow">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45961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F18D85-0F9A-92B1-4E9D-163E046C35EE}"/>
              </a:ext>
            </a:extLst>
          </p:cNvPr>
          <p:cNvPicPr>
            <a:picLocks noChangeAspect="1"/>
          </p:cNvPicPr>
          <p:nvPr/>
        </p:nvPicPr>
        <p:blipFill>
          <a:blip r:embed="rId2"/>
          <a:stretch>
            <a:fillRect/>
          </a:stretch>
        </p:blipFill>
        <p:spPr>
          <a:xfrm>
            <a:off x="2295214" y="146148"/>
            <a:ext cx="5934386" cy="6565704"/>
          </a:xfrm>
          <a:prstGeom prst="rect">
            <a:avLst/>
          </a:prstGeom>
        </p:spPr>
      </p:pic>
    </p:spTree>
    <p:extLst>
      <p:ext uri="{BB962C8B-B14F-4D97-AF65-F5344CB8AC3E}">
        <p14:creationId xmlns:p14="http://schemas.microsoft.com/office/powerpoint/2010/main" val="2612151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ED6CD5-BDC6-2B00-4A2E-B8B7B27F9BF8}"/>
              </a:ext>
            </a:extLst>
          </p:cNvPr>
          <p:cNvSpPr>
            <a:spLocks noGrp="1"/>
          </p:cNvSpPr>
          <p:nvPr>
            <p:ph type="sldNum" sz="quarter" idx="4"/>
          </p:nvPr>
        </p:nvSpPr>
        <p:spPr/>
        <p:txBody>
          <a:bodyPr/>
          <a:lstStyle/>
          <a:p>
            <a:fld id="{EF892D59-8F09-EF4B-AD6D-DA609442F868}" type="slidenum">
              <a:rPr lang="en-GB" smtClean="0"/>
              <a:pPr/>
              <a:t>9</a:t>
            </a:fld>
            <a:endParaRPr lang="en-GB" dirty="0"/>
          </a:p>
        </p:txBody>
      </p:sp>
      <p:sp>
        <p:nvSpPr>
          <p:cNvPr id="3" name="TextBox 2">
            <a:extLst>
              <a:ext uri="{FF2B5EF4-FFF2-40B4-BE49-F238E27FC236}">
                <a16:creationId xmlns:a16="http://schemas.microsoft.com/office/drawing/2014/main" id="{519683CB-37EE-2597-B5AB-3913C842851A}"/>
              </a:ext>
            </a:extLst>
          </p:cNvPr>
          <p:cNvSpPr txBox="1"/>
          <p:nvPr/>
        </p:nvSpPr>
        <p:spPr>
          <a:xfrm>
            <a:off x="371475" y="1709767"/>
            <a:ext cx="11487150" cy="175432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85750" indent="-285750">
              <a:buFont typeface="Arial" panose="020B0604020202020204" pitchFamily="34" charset="0"/>
              <a:buChar char="•"/>
            </a:pPr>
            <a:r>
              <a:rPr lang="en-GB" dirty="0"/>
              <a:t>Drag-and-drop visual editor to assemble microservices into unified workflows. </a:t>
            </a:r>
          </a:p>
          <a:p>
            <a:pPr marL="285750" indent="-285750">
              <a:buFont typeface="Arial" panose="020B0604020202020204" pitchFamily="34" charset="0"/>
              <a:buChar char="•"/>
            </a:pPr>
            <a:r>
              <a:rPr lang="en-GB" dirty="0"/>
              <a:t>Manage input, output, error handling, and retries.</a:t>
            </a:r>
          </a:p>
          <a:p>
            <a:pPr marL="285750" indent="-285750">
              <a:buFont typeface="Arial" panose="020B0604020202020204" pitchFamily="34" charset="0"/>
              <a:buChar char="•"/>
            </a:pPr>
            <a:r>
              <a:rPr lang="en-GB" dirty="0"/>
              <a:t>Developers can focus on business logic rather than writing integration code</a:t>
            </a:r>
          </a:p>
          <a:p>
            <a:pPr marL="285750" indent="-285750">
              <a:buFont typeface="Arial" panose="020B0604020202020204" pitchFamily="34" charset="0"/>
              <a:buChar char="•"/>
            </a:pPr>
            <a:r>
              <a:rPr lang="en-GB" dirty="0"/>
              <a:t>Decouples business logic from the code that defines how your application is implemented.</a:t>
            </a:r>
          </a:p>
          <a:p>
            <a:pPr marL="285750" indent="-285750">
              <a:buFont typeface="Arial" panose="020B0604020202020204" pitchFamily="34" charset="0"/>
              <a:buChar char="•"/>
            </a:pPr>
            <a:r>
              <a:rPr lang="en-GB" dirty="0"/>
              <a:t>Metrics: Activity, Service matrices</a:t>
            </a:r>
          </a:p>
          <a:p>
            <a:pPr marL="742939" lvl="1" indent="-285750">
              <a:buFont typeface="Arial" panose="020B0604020202020204" pitchFamily="34" charset="0"/>
              <a:buChar char="•"/>
            </a:pPr>
            <a:r>
              <a:rPr lang="en-GB" dirty="0"/>
              <a:t>The number of times a state machine started, succeeded, and failed, and the length of time </a:t>
            </a:r>
          </a:p>
        </p:txBody>
      </p:sp>
      <p:sp>
        <p:nvSpPr>
          <p:cNvPr id="4" name="TextBox 3">
            <a:extLst>
              <a:ext uri="{FF2B5EF4-FFF2-40B4-BE49-F238E27FC236}">
                <a16:creationId xmlns:a16="http://schemas.microsoft.com/office/drawing/2014/main" id="{4925AA37-C5A4-E3C3-C906-60713FABD530}"/>
              </a:ext>
            </a:extLst>
          </p:cNvPr>
          <p:cNvSpPr txBox="1"/>
          <p:nvPr/>
        </p:nvSpPr>
        <p:spPr>
          <a:xfrm>
            <a:off x="352425" y="3972220"/>
            <a:ext cx="11487150" cy="203132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endParaRPr lang="en-GB" dirty="0"/>
          </a:p>
          <a:p>
            <a:pPr marL="285750" indent="-285750">
              <a:buFont typeface="Arial" panose="020B0604020202020204" pitchFamily="34" charset="0"/>
              <a:buChar char="•"/>
            </a:pPr>
            <a:r>
              <a:rPr lang="en-GB" dirty="0"/>
              <a:t>Parallel processing</a:t>
            </a:r>
          </a:p>
          <a:p>
            <a:pPr marL="285750" indent="-285750">
              <a:buFont typeface="Arial" panose="020B0604020202020204" pitchFamily="34" charset="0"/>
              <a:buChar char="•"/>
            </a:pPr>
            <a:r>
              <a:rPr lang="en-GB" dirty="0"/>
              <a:t>Activity task - External may require human approval as well as Service task</a:t>
            </a:r>
          </a:p>
          <a:p>
            <a:pPr marL="285750" indent="-285750">
              <a:buFont typeface="Arial" panose="020B0604020202020204" pitchFamily="34" charset="0"/>
              <a:buChar char="•"/>
            </a:pPr>
            <a:r>
              <a:rPr lang="en-GB" dirty="0"/>
              <a:t>Data can be passed from one task to another.</a:t>
            </a:r>
          </a:p>
          <a:p>
            <a:pPr marL="285750" indent="-285750">
              <a:buFont typeface="Arial" panose="020B0604020202020204" pitchFamily="34" charset="0"/>
              <a:buChar char="•"/>
            </a:pPr>
            <a:r>
              <a:rPr lang="en-GB" dirty="0"/>
              <a:t>Handles failure or success</a:t>
            </a:r>
          </a:p>
          <a:p>
            <a:pPr marL="285750" indent="-285750">
              <a:buFont typeface="Arial" panose="020B0604020202020204" pitchFamily="34" charset="0"/>
              <a:buChar char="•"/>
            </a:pPr>
            <a:r>
              <a:rPr lang="en-GB" dirty="0"/>
              <a:t>Pause time</a:t>
            </a:r>
          </a:p>
          <a:p>
            <a:pPr marL="285750" indent="-285750">
              <a:buFont typeface="Arial" panose="020B0604020202020204" pitchFamily="34" charset="0"/>
              <a:buChar char="•"/>
            </a:pPr>
            <a:r>
              <a:rPr lang="en-GB" dirty="0"/>
              <a:t>Repeat execution for each item of input</a:t>
            </a:r>
          </a:p>
        </p:txBody>
      </p:sp>
    </p:spTree>
    <p:extLst>
      <p:ext uri="{BB962C8B-B14F-4D97-AF65-F5344CB8AC3E}">
        <p14:creationId xmlns:p14="http://schemas.microsoft.com/office/powerpoint/2010/main" val="4255667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61ba5a240904b86632099fc56e12dead204a13"/>
</p:tagLst>
</file>

<file path=ppt/theme/theme1.xml><?xml version="1.0" encoding="utf-8"?>
<a:theme xmlns:a="http://schemas.openxmlformats.org/drawingml/2006/main" name="Master_Red_and_Purpl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2.xml><?xml version="1.0" encoding="utf-8"?>
<a:theme xmlns:a="http://schemas.openxmlformats.org/drawingml/2006/main" name="Master_Yellow_and_Orang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3.xml><?xml version="1.0" encoding="utf-8"?>
<a:theme xmlns:a="http://schemas.openxmlformats.org/drawingml/2006/main" name="Master_Blu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4.xml><?xml version="1.0" encoding="utf-8"?>
<a:theme xmlns:a="http://schemas.openxmlformats.org/drawingml/2006/main" name="Master_Neutral">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ookTypeField0 xmlns="F7E97F0E-E4C5-40F5-90EF-11DCDD975F5D">
      <Terms xmlns="http://schemas.microsoft.com/office/infopath/2007/PartnerControls">
        <TermInfo xmlns="http://schemas.microsoft.com/office/infopath/2007/PartnerControls">
          <TermName xmlns="http://schemas.microsoft.com/office/infopath/2007/PartnerControls">IK</TermName>
          <TermId xmlns="http://schemas.microsoft.com/office/infopath/2007/PartnerControls">5abe6401-e87a-4499-80b4-3d21a1a6ebd7</TermId>
        </TermInfo>
      </Terms>
    </BookTypeField0>
    <IsBuildFile xmlns="F7E97F0E-E4C5-40F5-90EF-11DCDD975F5D" xsi:nil="true"/>
    <SequenceNumber xmlns="F7E97F0E-E4C5-40F5-90EF-11DCDD975F5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Courseware" ma:contentTypeID="0x010100F0967B7CEE8D417F966757887D9466FB00F1EAC4B1EFB44D48A9C36DA0BCBB8328" ma:contentTypeVersion="0" ma:contentTypeDescription="Base content type which represents courseware documents" ma:contentTypeScope="" ma:versionID="d59afe152f82febbd78c46d47118d6bc">
  <xsd:schema xmlns:xsd="http://www.w3.org/2001/XMLSchema" xmlns:xs="http://www.w3.org/2001/XMLSchema" xmlns:p="http://schemas.microsoft.com/office/2006/metadata/properties" xmlns:ns2="F7E97F0E-E4C5-40F5-90EF-11DCDD975F5D" targetNamespace="http://schemas.microsoft.com/office/2006/metadata/properties" ma:root="true" ma:fieldsID="358bc430e070e9e07431207e45b1d042" ns2:_="">
    <xsd:import namespace="F7E97F0E-E4C5-40F5-90EF-11DCDD975F5D"/>
    <xsd:element name="properties">
      <xsd:complexType>
        <xsd:sequence>
          <xsd:element name="documentManagement">
            <xsd:complexType>
              <xsd:all>
                <xsd:element ref="ns2:BookTypeField0" minOccurs="0"/>
                <xsd:element ref="ns2:SequenceNumber" minOccurs="0"/>
                <xsd:element ref="ns2:IsBuildFil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E97F0E-E4C5-40F5-90EF-11DCDD975F5D" elementFormDefault="qualified">
    <xsd:import namespace="http://schemas.microsoft.com/office/2006/documentManagement/types"/>
    <xsd:import namespace="http://schemas.microsoft.com/office/infopath/2007/PartnerControls"/>
    <xsd:element name="BookTypeField0" ma:index="9" nillable="true" ma:taxonomy="true" ma:internalName="BookTypeField0" ma:taxonomyFieldName="BookType" ma:displayName="Book Type" ma:fieldId="{e7c6b654-e04e-4e45-9cfd-676dbef3a3c6}" ma:sspId="63102202-80dd-4165-b1ca-d09cf2756dc1" ma:termSetId="3300959e-7346-4208-831a-90b552f1677b" ma:anchorId="00000000-0000-0000-0000-000000000000" ma:open="false" ma:isKeyword="false">
      <xsd:complexType>
        <xsd:sequence>
          <xsd:element ref="pc:Terms" minOccurs="0" maxOccurs="1"/>
        </xsd:sequence>
      </xsd:complexType>
    </xsd:element>
    <xsd:element name="SequenceNumber" ma:index="10" nillable="true" ma:displayName="Sequence Number" ma:decimals="0" ma:internalName="SequenceNumber">
      <xsd:simpleType>
        <xsd:restriction base="dms:Number"/>
      </xsd:simpleType>
    </xsd:element>
    <xsd:element name="IsBuildFile" ma:index="11" nillable="true" ma:displayName="Is Build File" ma:hidden="true" ma:internalName="IsBuildFil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54FD4C0-AF61-4457-ADCF-4CFE3F92DA4C}">
  <ds:schemaRefs>
    <ds:schemaRef ds:uri="http://schemas.microsoft.com/office/2006/metadata/properties"/>
    <ds:schemaRef ds:uri="http://www.w3.org/XML/1998/namespace"/>
    <ds:schemaRef ds:uri="http://purl.org/dc/terms/"/>
    <ds:schemaRef ds:uri="http://purl.org/dc/elements/1.1/"/>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96051dbc-2e20-43d7-b3d9-2fc3cb55396a"/>
    <ds:schemaRef ds:uri="F7E97F0E-E4C5-40F5-90EF-11DCDD975F5D"/>
  </ds:schemaRefs>
</ds:datastoreItem>
</file>

<file path=customXml/itemProps2.xml><?xml version="1.0" encoding="utf-8"?>
<ds:datastoreItem xmlns:ds="http://schemas.openxmlformats.org/officeDocument/2006/customXml" ds:itemID="{BF34C5CD-0F47-477F-8A0A-C0EE3F325B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E97F0E-E4C5-40F5-90EF-11DCDD975F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B466F22-B209-49D5-9C6F-CD2632AF8C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Trainer Slidedeck Template DRAFT v0.1</Template>
  <TotalTime>0</TotalTime>
  <Words>1357</Words>
  <Application>Microsoft Office PowerPoint</Application>
  <PresentationFormat>Widescreen</PresentationFormat>
  <Paragraphs>154</Paragraphs>
  <Slides>9</Slides>
  <Notes>3</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9</vt:i4>
      </vt:variant>
    </vt:vector>
  </HeadingPairs>
  <TitlesOfParts>
    <vt:vector size="18" baseType="lpstr">
      <vt:lpstr>Arial</vt:lpstr>
      <vt:lpstr>Calibri</vt:lpstr>
      <vt:lpstr>Krana Fat B</vt:lpstr>
      <vt:lpstr>Lato</vt:lpstr>
      <vt:lpstr>Montserrat</vt:lpstr>
      <vt:lpstr>Master_Red_and_Purple</vt:lpstr>
      <vt:lpstr>Master_Yellow_and_Orange</vt:lpstr>
      <vt:lpstr>Master_Blue</vt:lpstr>
      <vt:lpstr>Master_Neutral</vt:lpstr>
      <vt:lpstr>Microservices and RESTful API</vt:lpstr>
      <vt:lpstr>PowerPoint Presentation</vt:lpstr>
      <vt:lpstr>PowerPoint Presentation</vt:lpstr>
      <vt:lpstr>PowerPoint Presentation</vt:lpstr>
      <vt:lpstr>Lab Activity</vt:lpstr>
      <vt:lpstr>PowerPoint Presentation</vt:lpstr>
      <vt:lpstr>PowerPoint Presentation</vt:lpstr>
      <vt:lpstr>PowerPoint Presentation</vt:lpstr>
      <vt:lpstr>PowerPoint Presentation</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Singh, Vaishali</dc:creator>
  <cp:keywords/>
  <dc:description/>
  <cp:lastModifiedBy>mike baradaran</cp:lastModifiedBy>
  <cp:revision>466</cp:revision>
  <cp:lastPrinted>2019-07-03T09:46:41Z</cp:lastPrinted>
  <dcterms:created xsi:type="dcterms:W3CDTF">2019-09-05T08:17:12Z</dcterms:created>
  <dcterms:modified xsi:type="dcterms:W3CDTF">2024-07-15T12:57:25Z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0x010100F0967B7CEE8D417F966757887D9466FB00F1EAC4B1EFB44D48A9C36DA0BCBB8328</vt:lpwstr>
  </property>
  <property fmtid="{D5CDD505-2E9C-101B-9397-08002B2CF9AE}" pid="3" name="BookType">
    <vt:lpwstr>4</vt:lpwstr>
  </property>
</Properties>
</file>